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92" r:id="rId3"/>
    <p:sldId id="299" r:id="rId4"/>
    <p:sldId id="301" r:id="rId5"/>
    <p:sldId id="302" r:id="rId6"/>
    <p:sldId id="303" r:id="rId7"/>
    <p:sldId id="293" r:id="rId8"/>
    <p:sldId id="319" r:id="rId9"/>
    <p:sldId id="298" r:id="rId10"/>
    <p:sldId id="308" r:id="rId11"/>
    <p:sldId id="309" r:id="rId12"/>
    <p:sldId id="310" r:id="rId13"/>
    <p:sldId id="295" r:id="rId14"/>
    <p:sldId id="314" r:id="rId15"/>
    <p:sldId id="317" r:id="rId16"/>
    <p:sldId id="318" r:id="rId17"/>
    <p:sldId id="315" r:id="rId18"/>
    <p:sldId id="312" r:id="rId19"/>
    <p:sldId id="313" r:id="rId20"/>
    <p:sldId id="294" r:id="rId21"/>
    <p:sldId id="29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17" autoAdjust="0"/>
    <p:restoredTop sz="94660"/>
  </p:normalViewPr>
  <p:slideViewPr>
    <p:cSldViewPr>
      <p:cViewPr varScale="1">
        <p:scale>
          <a:sx n="68" d="100"/>
          <a:sy n="68" d="100"/>
        </p:scale>
        <p:origin x="-18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0B7FD-B0EF-4A16-AB52-A16AD8BCF6DD}" type="doc">
      <dgm:prSet loTypeId="urn:microsoft.com/office/officeart/2005/8/layout/hierarchy4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BE8A713-362B-4582-9778-D4EA8FECE8A6}">
      <dgm:prSet phldrT="[Text]"/>
      <dgm:spPr/>
      <dgm:t>
        <a:bodyPr/>
        <a:lstStyle/>
        <a:p>
          <a:r>
            <a:rPr lang="en-CA" b="1" dirty="0" smtClean="0"/>
            <a:t>Plants</a:t>
          </a:r>
          <a:endParaRPr lang="en-CA" b="1" dirty="0"/>
        </a:p>
      </dgm:t>
    </dgm:pt>
    <dgm:pt modelId="{6060DDF6-EC87-42C2-8DE5-4817634935D6}" type="parTrans" cxnId="{1A799C78-6EA7-4C7B-8324-E1A967DACADF}">
      <dgm:prSet/>
      <dgm:spPr/>
      <dgm:t>
        <a:bodyPr/>
        <a:lstStyle/>
        <a:p>
          <a:endParaRPr lang="en-CA"/>
        </a:p>
      </dgm:t>
    </dgm:pt>
    <dgm:pt modelId="{9D39A934-399B-46B8-9BF4-0729FBA6F43D}" type="sibTrans" cxnId="{1A799C78-6EA7-4C7B-8324-E1A967DACADF}">
      <dgm:prSet/>
      <dgm:spPr/>
      <dgm:t>
        <a:bodyPr/>
        <a:lstStyle/>
        <a:p>
          <a:endParaRPr lang="en-CA"/>
        </a:p>
      </dgm:t>
    </dgm:pt>
    <dgm:pt modelId="{5EC3F97C-E9F9-41B7-9287-CC45D9FBEB5C}">
      <dgm:prSet phldrT="[Text]"/>
      <dgm:spPr/>
      <dgm:t>
        <a:bodyPr/>
        <a:lstStyle/>
        <a:p>
          <a:r>
            <a:rPr lang="en-CA" b="1" dirty="0" smtClean="0"/>
            <a:t>Non-vascular</a:t>
          </a:r>
          <a:br>
            <a:rPr lang="en-CA" b="1" dirty="0" smtClean="0"/>
          </a:br>
          <a:r>
            <a:rPr lang="en-CA" b="1" dirty="0" smtClean="0"/>
            <a:t>(ex. moss)</a:t>
          </a:r>
          <a:endParaRPr lang="en-CA" b="1" dirty="0"/>
        </a:p>
      </dgm:t>
    </dgm:pt>
    <dgm:pt modelId="{9E3CAD25-52DD-4510-B7E1-4BF81304B334}" type="parTrans" cxnId="{4237573C-5CFD-41CD-8673-DD3264A75BC4}">
      <dgm:prSet/>
      <dgm:spPr/>
      <dgm:t>
        <a:bodyPr/>
        <a:lstStyle/>
        <a:p>
          <a:endParaRPr lang="en-CA"/>
        </a:p>
      </dgm:t>
    </dgm:pt>
    <dgm:pt modelId="{89106288-2288-4232-AD52-3F1C339DA00E}" type="sibTrans" cxnId="{4237573C-5CFD-41CD-8673-DD3264A75BC4}">
      <dgm:prSet/>
      <dgm:spPr/>
      <dgm:t>
        <a:bodyPr/>
        <a:lstStyle/>
        <a:p>
          <a:endParaRPr lang="en-CA"/>
        </a:p>
      </dgm:t>
    </dgm:pt>
    <dgm:pt modelId="{8486C0A6-FC9C-4E4A-9686-E81511EF797B}">
      <dgm:prSet phldrT="[Text]"/>
      <dgm:spPr/>
      <dgm:t>
        <a:bodyPr/>
        <a:lstStyle/>
        <a:p>
          <a:r>
            <a:rPr lang="en-CA" b="1" dirty="0" smtClean="0"/>
            <a:t>Vascular</a:t>
          </a:r>
          <a:br>
            <a:rPr lang="en-CA" b="1" dirty="0" smtClean="0"/>
          </a:br>
          <a:r>
            <a:rPr lang="en-CA" b="1" dirty="0" smtClean="0"/>
            <a:t>(ex. tree, sunflower)</a:t>
          </a:r>
          <a:endParaRPr lang="en-CA" b="1" dirty="0"/>
        </a:p>
      </dgm:t>
    </dgm:pt>
    <dgm:pt modelId="{D05FCECC-7C64-4AB2-B3F0-DEE1D283DDDA}" type="parTrans" cxnId="{B5EE756F-3D6F-4846-ADD2-3888A5024DB8}">
      <dgm:prSet/>
      <dgm:spPr/>
      <dgm:t>
        <a:bodyPr/>
        <a:lstStyle/>
        <a:p>
          <a:endParaRPr lang="en-CA"/>
        </a:p>
      </dgm:t>
    </dgm:pt>
    <dgm:pt modelId="{C208909B-59F6-450C-8DF2-06A629F1B0FF}" type="sibTrans" cxnId="{B5EE756F-3D6F-4846-ADD2-3888A5024DB8}">
      <dgm:prSet/>
      <dgm:spPr/>
      <dgm:t>
        <a:bodyPr/>
        <a:lstStyle/>
        <a:p>
          <a:endParaRPr lang="en-CA"/>
        </a:p>
      </dgm:t>
    </dgm:pt>
    <dgm:pt modelId="{B19BACC5-21BD-4C0C-B423-7C07A4F6B1F7}">
      <dgm:prSet phldrT="[Text]"/>
      <dgm:spPr/>
      <dgm:t>
        <a:bodyPr/>
        <a:lstStyle/>
        <a:p>
          <a:r>
            <a:rPr lang="en-CA" i="1" dirty="0" smtClean="0"/>
            <a:t>Cannot transport foot or water between plant parts</a:t>
          </a:r>
          <a:endParaRPr lang="en-CA" i="1" dirty="0"/>
        </a:p>
      </dgm:t>
    </dgm:pt>
    <dgm:pt modelId="{138E4C45-9D2E-4D07-9CC5-1A3A863F2E4F}" type="parTrans" cxnId="{ABD5E9B9-D1F4-466A-AC1F-CE2C76C5F3EC}">
      <dgm:prSet/>
      <dgm:spPr/>
      <dgm:t>
        <a:bodyPr/>
        <a:lstStyle/>
        <a:p>
          <a:endParaRPr lang="en-CA"/>
        </a:p>
      </dgm:t>
    </dgm:pt>
    <dgm:pt modelId="{6B8B6C44-3322-4F73-AEB3-C98B04384443}" type="sibTrans" cxnId="{ABD5E9B9-D1F4-466A-AC1F-CE2C76C5F3EC}">
      <dgm:prSet/>
      <dgm:spPr/>
      <dgm:t>
        <a:bodyPr/>
        <a:lstStyle/>
        <a:p>
          <a:endParaRPr lang="en-CA"/>
        </a:p>
      </dgm:t>
    </dgm:pt>
    <dgm:pt modelId="{9315F847-FEB1-461B-9A24-F60C4687C591}">
      <dgm:prSet phldrT="[Text]"/>
      <dgm:spPr/>
      <dgm:t>
        <a:bodyPr/>
        <a:lstStyle/>
        <a:p>
          <a:r>
            <a:rPr lang="en-CA" i="1" dirty="0" smtClean="0"/>
            <a:t>Transport of fluid is through simple absorption or osmosis</a:t>
          </a:r>
          <a:endParaRPr lang="en-CA" i="1" dirty="0"/>
        </a:p>
      </dgm:t>
    </dgm:pt>
    <dgm:pt modelId="{6D040C2D-2EBB-4E4C-8776-95B7B7B42F27}" type="parTrans" cxnId="{DF41527A-EACE-42F5-826F-AA541853875A}">
      <dgm:prSet/>
      <dgm:spPr/>
      <dgm:t>
        <a:bodyPr/>
        <a:lstStyle/>
        <a:p>
          <a:endParaRPr lang="en-CA"/>
        </a:p>
      </dgm:t>
    </dgm:pt>
    <dgm:pt modelId="{DE6775C2-465B-4E58-B6E7-4D258C9213C7}" type="sibTrans" cxnId="{DF41527A-EACE-42F5-826F-AA541853875A}">
      <dgm:prSet/>
      <dgm:spPr/>
      <dgm:t>
        <a:bodyPr/>
        <a:lstStyle/>
        <a:p>
          <a:endParaRPr lang="en-CA"/>
        </a:p>
      </dgm:t>
    </dgm:pt>
    <dgm:pt modelId="{F7258079-28FC-44D3-91AB-36A8A0B3AD68}">
      <dgm:prSet phldrT="[Text]"/>
      <dgm:spPr/>
      <dgm:t>
        <a:bodyPr/>
        <a:lstStyle/>
        <a:p>
          <a:r>
            <a:rPr lang="en-CA" b="0" i="1" dirty="0" smtClean="0"/>
            <a:t>Contain a vascular system allowing for transportation of nutrients / water throughout the plant</a:t>
          </a:r>
          <a:endParaRPr lang="en-CA" b="0" i="1" dirty="0"/>
        </a:p>
      </dgm:t>
    </dgm:pt>
    <dgm:pt modelId="{D51B9DB4-4A92-4CA4-B6F5-BA14EAB73FB1}" type="parTrans" cxnId="{28B845FE-1ED1-4A5C-948D-2FE6F95F0794}">
      <dgm:prSet/>
      <dgm:spPr/>
      <dgm:t>
        <a:bodyPr/>
        <a:lstStyle/>
        <a:p>
          <a:endParaRPr lang="en-CA"/>
        </a:p>
      </dgm:t>
    </dgm:pt>
    <dgm:pt modelId="{D58888E6-3799-493A-A8DA-DB5716DAFD8F}" type="sibTrans" cxnId="{28B845FE-1ED1-4A5C-948D-2FE6F95F0794}">
      <dgm:prSet/>
      <dgm:spPr/>
      <dgm:t>
        <a:bodyPr/>
        <a:lstStyle/>
        <a:p>
          <a:endParaRPr lang="en-CA"/>
        </a:p>
      </dgm:t>
    </dgm:pt>
    <dgm:pt modelId="{C14DE127-069E-453C-B994-4239969965E7}">
      <dgm:prSet phldrT="[Text]"/>
      <dgm:spPr/>
      <dgm:t>
        <a:bodyPr/>
        <a:lstStyle/>
        <a:p>
          <a:r>
            <a:rPr lang="en-CA" i="1" dirty="0" smtClean="0"/>
            <a:t>Must live in moist environments; need water for reproduction</a:t>
          </a:r>
          <a:endParaRPr lang="en-CA" i="1" dirty="0"/>
        </a:p>
      </dgm:t>
    </dgm:pt>
    <dgm:pt modelId="{B30609E6-57BA-46CE-BF2F-22178E464BCE}" type="parTrans" cxnId="{1E8EAD70-38E6-4681-B99E-D09C39D36E83}">
      <dgm:prSet/>
      <dgm:spPr/>
      <dgm:t>
        <a:bodyPr/>
        <a:lstStyle/>
        <a:p>
          <a:endParaRPr lang="en-CA"/>
        </a:p>
      </dgm:t>
    </dgm:pt>
    <dgm:pt modelId="{D5AAC305-5671-4A71-B623-BCB1678AA298}" type="sibTrans" cxnId="{1E8EAD70-38E6-4681-B99E-D09C39D36E83}">
      <dgm:prSet/>
      <dgm:spPr/>
      <dgm:t>
        <a:bodyPr/>
        <a:lstStyle/>
        <a:p>
          <a:endParaRPr lang="en-CA"/>
        </a:p>
      </dgm:t>
    </dgm:pt>
    <dgm:pt modelId="{D312ACF6-1384-455B-860A-043499BBB10C}" type="pres">
      <dgm:prSet presAssocID="{5460B7FD-B0EF-4A16-AB52-A16AD8BCF6D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28D9DBB8-F7AC-4BBD-8978-2F2EDC53AA08}" type="pres">
      <dgm:prSet presAssocID="{2BE8A713-362B-4582-9778-D4EA8FECE8A6}" presName="vertOne" presStyleCnt="0"/>
      <dgm:spPr/>
    </dgm:pt>
    <dgm:pt modelId="{355C34CF-DE6B-4703-8C7D-0F2F2E6ED153}" type="pres">
      <dgm:prSet presAssocID="{2BE8A713-362B-4582-9778-D4EA8FECE8A6}" presName="txOne" presStyleLbl="node0" presStyleIdx="0" presStyleCnt="1" custScaleY="5722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E011F2D-34F3-472E-872E-A13C9C0296CD}" type="pres">
      <dgm:prSet presAssocID="{2BE8A713-362B-4582-9778-D4EA8FECE8A6}" presName="parTransOne" presStyleCnt="0"/>
      <dgm:spPr/>
    </dgm:pt>
    <dgm:pt modelId="{9D975089-597F-430F-80DC-03E5200AA898}" type="pres">
      <dgm:prSet presAssocID="{2BE8A713-362B-4582-9778-D4EA8FECE8A6}" presName="horzOne" presStyleCnt="0"/>
      <dgm:spPr/>
    </dgm:pt>
    <dgm:pt modelId="{1DB82E20-03CE-4245-8B2A-260CAB0F5E22}" type="pres">
      <dgm:prSet presAssocID="{5EC3F97C-E9F9-41B7-9287-CC45D9FBEB5C}" presName="vertTwo" presStyleCnt="0"/>
      <dgm:spPr/>
    </dgm:pt>
    <dgm:pt modelId="{20E3C821-623F-47E5-BA92-874D79FB2E9A}" type="pres">
      <dgm:prSet presAssocID="{5EC3F97C-E9F9-41B7-9287-CC45D9FBEB5C}" presName="txTwo" presStyleLbl="node2" presStyleIdx="0" presStyleCnt="2" custScaleY="5012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49BE570-8004-4CE3-8CA3-E825B4E27CF8}" type="pres">
      <dgm:prSet presAssocID="{5EC3F97C-E9F9-41B7-9287-CC45D9FBEB5C}" presName="parTransTwo" presStyleCnt="0"/>
      <dgm:spPr/>
    </dgm:pt>
    <dgm:pt modelId="{2C7128C2-34BD-48F5-816A-D1084F944E06}" type="pres">
      <dgm:prSet presAssocID="{5EC3F97C-E9F9-41B7-9287-CC45D9FBEB5C}" presName="horzTwo" presStyleCnt="0"/>
      <dgm:spPr/>
    </dgm:pt>
    <dgm:pt modelId="{79FD5992-A7D1-4AF8-86A6-B783B790A2D4}" type="pres">
      <dgm:prSet presAssocID="{B19BACC5-21BD-4C0C-B423-7C07A4F6B1F7}" presName="vertThree" presStyleCnt="0"/>
      <dgm:spPr/>
    </dgm:pt>
    <dgm:pt modelId="{9FECEA5D-EB1F-4D66-9BDF-70AD4E883C50}" type="pres">
      <dgm:prSet presAssocID="{B19BACC5-21BD-4C0C-B423-7C07A4F6B1F7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2DF7D33-C5B0-44DC-9D0C-09158CC3E96A}" type="pres">
      <dgm:prSet presAssocID="{B19BACC5-21BD-4C0C-B423-7C07A4F6B1F7}" presName="horzThree" presStyleCnt="0"/>
      <dgm:spPr/>
    </dgm:pt>
    <dgm:pt modelId="{C686144A-61C8-4ADC-A077-8EDD8B9883A4}" type="pres">
      <dgm:prSet presAssocID="{6B8B6C44-3322-4F73-AEB3-C98B04384443}" presName="sibSpaceThree" presStyleCnt="0"/>
      <dgm:spPr/>
    </dgm:pt>
    <dgm:pt modelId="{FE043B0C-4470-47D7-AF2C-824BA46D6A1A}" type="pres">
      <dgm:prSet presAssocID="{9315F847-FEB1-461B-9A24-F60C4687C591}" presName="vertThree" presStyleCnt="0"/>
      <dgm:spPr/>
    </dgm:pt>
    <dgm:pt modelId="{F796EF1B-8641-45D0-B49F-034BF4574541}" type="pres">
      <dgm:prSet presAssocID="{9315F847-FEB1-461B-9A24-F60C4687C591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0F6EFBB-83F4-4FCD-8422-0EE03A52DEE0}" type="pres">
      <dgm:prSet presAssocID="{9315F847-FEB1-461B-9A24-F60C4687C591}" presName="horzThree" presStyleCnt="0"/>
      <dgm:spPr/>
    </dgm:pt>
    <dgm:pt modelId="{CF032C5F-455C-48F5-A2B4-339EEE8A690C}" type="pres">
      <dgm:prSet presAssocID="{DE6775C2-465B-4E58-B6E7-4D258C9213C7}" presName="sibSpaceThree" presStyleCnt="0"/>
      <dgm:spPr/>
    </dgm:pt>
    <dgm:pt modelId="{30CE20B4-F74A-4480-8A4F-06AD6C65E6AD}" type="pres">
      <dgm:prSet presAssocID="{C14DE127-069E-453C-B994-4239969965E7}" presName="vertThree" presStyleCnt="0"/>
      <dgm:spPr/>
    </dgm:pt>
    <dgm:pt modelId="{C3CAA430-B7D1-451C-AD93-061F895A9DEB}" type="pres">
      <dgm:prSet presAssocID="{C14DE127-069E-453C-B994-4239969965E7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99F0AD1-D8BE-4215-8151-F39435748FC1}" type="pres">
      <dgm:prSet presAssocID="{C14DE127-069E-453C-B994-4239969965E7}" presName="horzThree" presStyleCnt="0"/>
      <dgm:spPr/>
    </dgm:pt>
    <dgm:pt modelId="{03394CEE-3BEC-4630-B129-0992CC0F80FE}" type="pres">
      <dgm:prSet presAssocID="{89106288-2288-4232-AD52-3F1C339DA00E}" presName="sibSpaceTwo" presStyleCnt="0"/>
      <dgm:spPr/>
    </dgm:pt>
    <dgm:pt modelId="{4FD249FF-8213-4806-8030-17DF352EB47E}" type="pres">
      <dgm:prSet presAssocID="{8486C0A6-FC9C-4E4A-9686-E81511EF797B}" presName="vertTwo" presStyleCnt="0"/>
      <dgm:spPr/>
    </dgm:pt>
    <dgm:pt modelId="{BEFDD0DF-053C-43CA-B67D-13359B16C01B}" type="pres">
      <dgm:prSet presAssocID="{8486C0A6-FC9C-4E4A-9686-E81511EF797B}" presName="txTwo" presStyleLbl="node2" presStyleIdx="1" presStyleCnt="2" custScaleY="5012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ECDD3076-FA41-41B5-9D49-4998CCEDA7C1}" type="pres">
      <dgm:prSet presAssocID="{8486C0A6-FC9C-4E4A-9686-E81511EF797B}" presName="parTransTwo" presStyleCnt="0"/>
      <dgm:spPr/>
    </dgm:pt>
    <dgm:pt modelId="{11B9E18B-D772-47F7-BBF1-B312AB8D5DEB}" type="pres">
      <dgm:prSet presAssocID="{8486C0A6-FC9C-4E4A-9686-E81511EF797B}" presName="horzTwo" presStyleCnt="0"/>
      <dgm:spPr/>
    </dgm:pt>
    <dgm:pt modelId="{F161680A-9DF6-4DF1-B1CB-59D58B86DFFE}" type="pres">
      <dgm:prSet presAssocID="{F7258079-28FC-44D3-91AB-36A8A0B3AD68}" presName="vertThree" presStyleCnt="0"/>
      <dgm:spPr/>
    </dgm:pt>
    <dgm:pt modelId="{9A226B67-2782-4A21-BF6F-46CC53B470F5}" type="pres">
      <dgm:prSet presAssocID="{F7258079-28FC-44D3-91AB-36A8A0B3AD68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EBC1BE5-3F6E-4152-B3B8-984BBC1809DC}" type="pres">
      <dgm:prSet presAssocID="{F7258079-28FC-44D3-91AB-36A8A0B3AD68}" presName="horzThree" presStyleCnt="0"/>
      <dgm:spPr/>
    </dgm:pt>
  </dgm:ptLst>
  <dgm:cxnLst>
    <dgm:cxn modelId="{5DF1D57B-DC1B-42D9-85AD-31B7C15CD70A}" type="presOf" srcId="{F7258079-28FC-44D3-91AB-36A8A0B3AD68}" destId="{9A226B67-2782-4A21-BF6F-46CC53B470F5}" srcOrd="0" destOrd="0" presId="urn:microsoft.com/office/officeart/2005/8/layout/hierarchy4"/>
    <dgm:cxn modelId="{3A7C08AA-9E2A-4E17-9D66-4A900696E4EF}" type="presOf" srcId="{C14DE127-069E-453C-B994-4239969965E7}" destId="{C3CAA430-B7D1-451C-AD93-061F895A9DEB}" srcOrd="0" destOrd="0" presId="urn:microsoft.com/office/officeart/2005/8/layout/hierarchy4"/>
    <dgm:cxn modelId="{1A799C78-6EA7-4C7B-8324-E1A967DACADF}" srcId="{5460B7FD-B0EF-4A16-AB52-A16AD8BCF6DD}" destId="{2BE8A713-362B-4582-9778-D4EA8FECE8A6}" srcOrd="0" destOrd="0" parTransId="{6060DDF6-EC87-42C2-8DE5-4817634935D6}" sibTransId="{9D39A934-399B-46B8-9BF4-0729FBA6F43D}"/>
    <dgm:cxn modelId="{0A7B52B7-4C94-48D6-A8D7-167EEE3AB8F0}" type="presOf" srcId="{9315F847-FEB1-461B-9A24-F60C4687C591}" destId="{F796EF1B-8641-45D0-B49F-034BF4574541}" srcOrd="0" destOrd="0" presId="urn:microsoft.com/office/officeart/2005/8/layout/hierarchy4"/>
    <dgm:cxn modelId="{B5EE756F-3D6F-4846-ADD2-3888A5024DB8}" srcId="{2BE8A713-362B-4582-9778-D4EA8FECE8A6}" destId="{8486C0A6-FC9C-4E4A-9686-E81511EF797B}" srcOrd="1" destOrd="0" parTransId="{D05FCECC-7C64-4AB2-B3F0-DEE1D283DDDA}" sibTransId="{C208909B-59F6-450C-8DF2-06A629F1B0FF}"/>
    <dgm:cxn modelId="{28B845FE-1ED1-4A5C-948D-2FE6F95F0794}" srcId="{8486C0A6-FC9C-4E4A-9686-E81511EF797B}" destId="{F7258079-28FC-44D3-91AB-36A8A0B3AD68}" srcOrd="0" destOrd="0" parTransId="{D51B9DB4-4A92-4CA4-B6F5-BA14EAB73FB1}" sibTransId="{D58888E6-3799-493A-A8DA-DB5716DAFD8F}"/>
    <dgm:cxn modelId="{834A18A7-C483-48B3-8383-37CEDA6EF092}" type="presOf" srcId="{5EC3F97C-E9F9-41B7-9287-CC45D9FBEB5C}" destId="{20E3C821-623F-47E5-BA92-874D79FB2E9A}" srcOrd="0" destOrd="0" presId="urn:microsoft.com/office/officeart/2005/8/layout/hierarchy4"/>
    <dgm:cxn modelId="{DF41527A-EACE-42F5-826F-AA541853875A}" srcId="{5EC3F97C-E9F9-41B7-9287-CC45D9FBEB5C}" destId="{9315F847-FEB1-461B-9A24-F60C4687C591}" srcOrd="1" destOrd="0" parTransId="{6D040C2D-2EBB-4E4C-8776-95B7B7B42F27}" sibTransId="{DE6775C2-465B-4E58-B6E7-4D258C9213C7}"/>
    <dgm:cxn modelId="{1C015CC3-760D-4AB7-B64F-047E80554373}" type="presOf" srcId="{2BE8A713-362B-4582-9778-D4EA8FECE8A6}" destId="{355C34CF-DE6B-4703-8C7D-0F2F2E6ED153}" srcOrd="0" destOrd="0" presId="urn:microsoft.com/office/officeart/2005/8/layout/hierarchy4"/>
    <dgm:cxn modelId="{4237573C-5CFD-41CD-8673-DD3264A75BC4}" srcId="{2BE8A713-362B-4582-9778-D4EA8FECE8A6}" destId="{5EC3F97C-E9F9-41B7-9287-CC45D9FBEB5C}" srcOrd="0" destOrd="0" parTransId="{9E3CAD25-52DD-4510-B7E1-4BF81304B334}" sibTransId="{89106288-2288-4232-AD52-3F1C339DA00E}"/>
    <dgm:cxn modelId="{ABD5E9B9-D1F4-466A-AC1F-CE2C76C5F3EC}" srcId="{5EC3F97C-E9F9-41B7-9287-CC45D9FBEB5C}" destId="{B19BACC5-21BD-4C0C-B423-7C07A4F6B1F7}" srcOrd="0" destOrd="0" parTransId="{138E4C45-9D2E-4D07-9CC5-1A3A863F2E4F}" sibTransId="{6B8B6C44-3322-4F73-AEB3-C98B04384443}"/>
    <dgm:cxn modelId="{688A4359-1EE5-4D5F-8A87-5861936D7D2E}" type="presOf" srcId="{5460B7FD-B0EF-4A16-AB52-A16AD8BCF6DD}" destId="{D312ACF6-1384-455B-860A-043499BBB10C}" srcOrd="0" destOrd="0" presId="urn:microsoft.com/office/officeart/2005/8/layout/hierarchy4"/>
    <dgm:cxn modelId="{EE798FF5-0D0C-4DEF-9B15-83F522032138}" type="presOf" srcId="{B19BACC5-21BD-4C0C-B423-7C07A4F6B1F7}" destId="{9FECEA5D-EB1F-4D66-9BDF-70AD4E883C50}" srcOrd="0" destOrd="0" presId="urn:microsoft.com/office/officeart/2005/8/layout/hierarchy4"/>
    <dgm:cxn modelId="{C4D1DD48-FFCC-4225-AB32-88A8DC9AD212}" type="presOf" srcId="{8486C0A6-FC9C-4E4A-9686-E81511EF797B}" destId="{BEFDD0DF-053C-43CA-B67D-13359B16C01B}" srcOrd="0" destOrd="0" presId="urn:microsoft.com/office/officeart/2005/8/layout/hierarchy4"/>
    <dgm:cxn modelId="{1E8EAD70-38E6-4681-B99E-D09C39D36E83}" srcId="{5EC3F97C-E9F9-41B7-9287-CC45D9FBEB5C}" destId="{C14DE127-069E-453C-B994-4239969965E7}" srcOrd="2" destOrd="0" parTransId="{B30609E6-57BA-46CE-BF2F-22178E464BCE}" sibTransId="{D5AAC305-5671-4A71-B623-BCB1678AA298}"/>
    <dgm:cxn modelId="{00709130-9EF9-455B-B696-B2D2D99C4166}" type="presParOf" srcId="{D312ACF6-1384-455B-860A-043499BBB10C}" destId="{28D9DBB8-F7AC-4BBD-8978-2F2EDC53AA08}" srcOrd="0" destOrd="0" presId="urn:microsoft.com/office/officeart/2005/8/layout/hierarchy4"/>
    <dgm:cxn modelId="{4C73CB05-0061-4A2E-BC09-8F265813A8D4}" type="presParOf" srcId="{28D9DBB8-F7AC-4BBD-8978-2F2EDC53AA08}" destId="{355C34CF-DE6B-4703-8C7D-0F2F2E6ED153}" srcOrd="0" destOrd="0" presId="urn:microsoft.com/office/officeart/2005/8/layout/hierarchy4"/>
    <dgm:cxn modelId="{BD81B4EF-EC94-423B-AC0E-E893C65D6464}" type="presParOf" srcId="{28D9DBB8-F7AC-4BBD-8978-2F2EDC53AA08}" destId="{6E011F2D-34F3-472E-872E-A13C9C0296CD}" srcOrd="1" destOrd="0" presId="urn:microsoft.com/office/officeart/2005/8/layout/hierarchy4"/>
    <dgm:cxn modelId="{9334250F-4784-4B6D-861A-D8EA32F8F3D1}" type="presParOf" srcId="{28D9DBB8-F7AC-4BBD-8978-2F2EDC53AA08}" destId="{9D975089-597F-430F-80DC-03E5200AA898}" srcOrd="2" destOrd="0" presId="urn:microsoft.com/office/officeart/2005/8/layout/hierarchy4"/>
    <dgm:cxn modelId="{45AB89FF-1B1B-46E7-B140-EA860B0333DC}" type="presParOf" srcId="{9D975089-597F-430F-80DC-03E5200AA898}" destId="{1DB82E20-03CE-4245-8B2A-260CAB0F5E22}" srcOrd="0" destOrd="0" presId="urn:microsoft.com/office/officeart/2005/8/layout/hierarchy4"/>
    <dgm:cxn modelId="{B27473B2-BCE1-4E88-9B67-BF7BDDADF876}" type="presParOf" srcId="{1DB82E20-03CE-4245-8B2A-260CAB0F5E22}" destId="{20E3C821-623F-47E5-BA92-874D79FB2E9A}" srcOrd="0" destOrd="0" presId="urn:microsoft.com/office/officeart/2005/8/layout/hierarchy4"/>
    <dgm:cxn modelId="{18A47807-30EE-4C41-BD3A-CADC3D1855E2}" type="presParOf" srcId="{1DB82E20-03CE-4245-8B2A-260CAB0F5E22}" destId="{649BE570-8004-4CE3-8CA3-E825B4E27CF8}" srcOrd="1" destOrd="0" presId="urn:microsoft.com/office/officeart/2005/8/layout/hierarchy4"/>
    <dgm:cxn modelId="{0D1A52BA-0998-427D-B091-E97056BB73C6}" type="presParOf" srcId="{1DB82E20-03CE-4245-8B2A-260CAB0F5E22}" destId="{2C7128C2-34BD-48F5-816A-D1084F944E06}" srcOrd="2" destOrd="0" presId="urn:microsoft.com/office/officeart/2005/8/layout/hierarchy4"/>
    <dgm:cxn modelId="{3CA175C5-DB50-4485-8A2C-0F31AD084092}" type="presParOf" srcId="{2C7128C2-34BD-48F5-816A-D1084F944E06}" destId="{79FD5992-A7D1-4AF8-86A6-B783B790A2D4}" srcOrd="0" destOrd="0" presId="urn:microsoft.com/office/officeart/2005/8/layout/hierarchy4"/>
    <dgm:cxn modelId="{DE30BCEC-48F6-4B67-8266-8A9307ACF389}" type="presParOf" srcId="{79FD5992-A7D1-4AF8-86A6-B783B790A2D4}" destId="{9FECEA5D-EB1F-4D66-9BDF-70AD4E883C50}" srcOrd="0" destOrd="0" presId="urn:microsoft.com/office/officeart/2005/8/layout/hierarchy4"/>
    <dgm:cxn modelId="{E361F1C0-FEEF-4258-9EB2-0CFB83E1DFA6}" type="presParOf" srcId="{79FD5992-A7D1-4AF8-86A6-B783B790A2D4}" destId="{62DF7D33-C5B0-44DC-9D0C-09158CC3E96A}" srcOrd="1" destOrd="0" presId="urn:microsoft.com/office/officeart/2005/8/layout/hierarchy4"/>
    <dgm:cxn modelId="{3D63BE0A-5646-4350-A879-0D882D36FF79}" type="presParOf" srcId="{2C7128C2-34BD-48F5-816A-D1084F944E06}" destId="{C686144A-61C8-4ADC-A077-8EDD8B9883A4}" srcOrd="1" destOrd="0" presId="urn:microsoft.com/office/officeart/2005/8/layout/hierarchy4"/>
    <dgm:cxn modelId="{CF98ED49-4975-4F95-9478-2FB98D884EB5}" type="presParOf" srcId="{2C7128C2-34BD-48F5-816A-D1084F944E06}" destId="{FE043B0C-4470-47D7-AF2C-824BA46D6A1A}" srcOrd="2" destOrd="0" presId="urn:microsoft.com/office/officeart/2005/8/layout/hierarchy4"/>
    <dgm:cxn modelId="{D6981768-B979-4072-90D3-0CAC69DE66B7}" type="presParOf" srcId="{FE043B0C-4470-47D7-AF2C-824BA46D6A1A}" destId="{F796EF1B-8641-45D0-B49F-034BF4574541}" srcOrd="0" destOrd="0" presId="urn:microsoft.com/office/officeart/2005/8/layout/hierarchy4"/>
    <dgm:cxn modelId="{BBC7601C-2B78-4970-8410-33FE930FE39D}" type="presParOf" srcId="{FE043B0C-4470-47D7-AF2C-824BA46D6A1A}" destId="{20F6EFBB-83F4-4FCD-8422-0EE03A52DEE0}" srcOrd="1" destOrd="0" presId="urn:microsoft.com/office/officeart/2005/8/layout/hierarchy4"/>
    <dgm:cxn modelId="{B3F16553-9FF3-4C1A-920D-29B8B910FF09}" type="presParOf" srcId="{2C7128C2-34BD-48F5-816A-D1084F944E06}" destId="{CF032C5F-455C-48F5-A2B4-339EEE8A690C}" srcOrd="3" destOrd="0" presId="urn:microsoft.com/office/officeart/2005/8/layout/hierarchy4"/>
    <dgm:cxn modelId="{6FD913C5-0EF5-4DE6-9A49-C8AB06CBC083}" type="presParOf" srcId="{2C7128C2-34BD-48F5-816A-D1084F944E06}" destId="{30CE20B4-F74A-4480-8A4F-06AD6C65E6AD}" srcOrd="4" destOrd="0" presId="urn:microsoft.com/office/officeart/2005/8/layout/hierarchy4"/>
    <dgm:cxn modelId="{AD999A44-C317-4C6E-A0D9-EB0193FADE29}" type="presParOf" srcId="{30CE20B4-F74A-4480-8A4F-06AD6C65E6AD}" destId="{C3CAA430-B7D1-451C-AD93-061F895A9DEB}" srcOrd="0" destOrd="0" presId="urn:microsoft.com/office/officeart/2005/8/layout/hierarchy4"/>
    <dgm:cxn modelId="{50A83A09-8301-4CCA-A448-5C6342E17818}" type="presParOf" srcId="{30CE20B4-F74A-4480-8A4F-06AD6C65E6AD}" destId="{299F0AD1-D8BE-4215-8151-F39435748FC1}" srcOrd="1" destOrd="0" presId="urn:microsoft.com/office/officeart/2005/8/layout/hierarchy4"/>
    <dgm:cxn modelId="{E04FD510-1B5A-49FE-A0E4-D7444A7F4D43}" type="presParOf" srcId="{9D975089-597F-430F-80DC-03E5200AA898}" destId="{03394CEE-3BEC-4630-B129-0992CC0F80FE}" srcOrd="1" destOrd="0" presId="urn:microsoft.com/office/officeart/2005/8/layout/hierarchy4"/>
    <dgm:cxn modelId="{7037B1C3-9B07-4F6E-AE53-B9CCEDF44779}" type="presParOf" srcId="{9D975089-597F-430F-80DC-03E5200AA898}" destId="{4FD249FF-8213-4806-8030-17DF352EB47E}" srcOrd="2" destOrd="0" presId="urn:microsoft.com/office/officeart/2005/8/layout/hierarchy4"/>
    <dgm:cxn modelId="{B0254DB8-B153-4C41-9D73-77E4D2C5D634}" type="presParOf" srcId="{4FD249FF-8213-4806-8030-17DF352EB47E}" destId="{BEFDD0DF-053C-43CA-B67D-13359B16C01B}" srcOrd="0" destOrd="0" presId="urn:microsoft.com/office/officeart/2005/8/layout/hierarchy4"/>
    <dgm:cxn modelId="{B8CAB2E8-3FBD-4900-B60A-7A0F1F1177E1}" type="presParOf" srcId="{4FD249FF-8213-4806-8030-17DF352EB47E}" destId="{ECDD3076-FA41-41B5-9D49-4998CCEDA7C1}" srcOrd="1" destOrd="0" presId="urn:microsoft.com/office/officeart/2005/8/layout/hierarchy4"/>
    <dgm:cxn modelId="{878026C0-56FB-4B5B-9049-3D214444BB2C}" type="presParOf" srcId="{4FD249FF-8213-4806-8030-17DF352EB47E}" destId="{11B9E18B-D772-47F7-BBF1-B312AB8D5DEB}" srcOrd="2" destOrd="0" presId="urn:microsoft.com/office/officeart/2005/8/layout/hierarchy4"/>
    <dgm:cxn modelId="{F1CE885F-4744-4D28-BFC9-7ECFF1EFC52C}" type="presParOf" srcId="{11B9E18B-D772-47F7-BBF1-B312AB8D5DEB}" destId="{F161680A-9DF6-4DF1-B1CB-59D58B86DFFE}" srcOrd="0" destOrd="0" presId="urn:microsoft.com/office/officeart/2005/8/layout/hierarchy4"/>
    <dgm:cxn modelId="{8E3E8AF8-092E-4EFC-9221-5782F7F01E61}" type="presParOf" srcId="{F161680A-9DF6-4DF1-B1CB-59D58B86DFFE}" destId="{9A226B67-2782-4A21-BF6F-46CC53B470F5}" srcOrd="0" destOrd="0" presId="urn:microsoft.com/office/officeart/2005/8/layout/hierarchy4"/>
    <dgm:cxn modelId="{81DB2115-E062-497D-80F1-FAE5852880C2}" type="presParOf" srcId="{F161680A-9DF6-4DF1-B1CB-59D58B86DFFE}" destId="{2EBC1BE5-3F6E-4152-B3B8-984BBC1809D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C7F4A1-8B8C-4659-AACB-A21F9158956A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2E2E3F9-ADE3-4310-AFE8-98A5DF98BAB8}">
      <dgm:prSet phldrT="[Text]" custT="1"/>
      <dgm:spPr/>
      <dgm:t>
        <a:bodyPr/>
        <a:lstStyle/>
        <a:p>
          <a:r>
            <a:rPr lang="en-CA" sz="1600" b="1" dirty="0" smtClean="0"/>
            <a:t>Gymnosperms</a:t>
          </a:r>
          <a:endParaRPr lang="en-CA" sz="1600" b="1" dirty="0"/>
        </a:p>
      </dgm:t>
    </dgm:pt>
    <dgm:pt modelId="{2CEBF848-1A81-45E0-B4AA-AAD0BE08CCF5}" type="parTrans" cxnId="{49E6A0B8-0107-4464-9DBB-FD081B9AF446}">
      <dgm:prSet custT="1"/>
      <dgm:spPr/>
      <dgm:t>
        <a:bodyPr/>
        <a:lstStyle/>
        <a:p>
          <a:endParaRPr lang="en-CA" sz="1600"/>
        </a:p>
      </dgm:t>
    </dgm:pt>
    <dgm:pt modelId="{2AF94389-4625-4A2F-8B5A-276FD03A81CF}" type="sibTrans" cxnId="{49E6A0B8-0107-4464-9DBB-FD081B9AF446}">
      <dgm:prSet/>
      <dgm:spPr/>
      <dgm:t>
        <a:bodyPr/>
        <a:lstStyle/>
        <a:p>
          <a:endParaRPr lang="en-CA"/>
        </a:p>
      </dgm:t>
    </dgm:pt>
    <dgm:pt modelId="{1A309591-2253-410B-8B40-8B2D561E2F60}">
      <dgm:prSet phldrT="[Text]" custT="1"/>
      <dgm:spPr/>
      <dgm:t>
        <a:bodyPr/>
        <a:lstStyle/>
        <a:p>
          <a:r>
            <a:rPr lang="en-CA" sz="1600" b="1" dirty="0" smtClean="0"/>
            <a:t>Angiosperms</a:t>
          </a:r>
          <a:endParaRPr lang="en-CA" sz="1600" b="1" dirty="0"/>
        </a:p>
      </dgm:t>
    </dgm:pt>
    <dgm:pt modelId="{F91A8919-E3DB-4980-B32A-DF1B1563AB49}" type="parTrans" cxnId="{0FCCB531-D334-40A7-861F-6EF5D03FACC6}">
      <dgm:prSet custT="1"/>
      <dgm:spPr/>
      <dgm:t>
        <a:bodyPr/>
        <a:lstStyle/>
        <a:p>
          <a:endParaRPr lang="en-CA" sz="1600"/>
        </a:p>
      </dgm:t>
    </dgm:pt>
    <dgm:pt modelId="{EB459F88-0F52-4E8F-86D9-F62D1C9F26F7}" type="sibTrans" cxnId="{0FCCB531-D334-40A7-861F-6EF5D03FACC6}">
      <dgm:prSet/>
      <dgm:spPr/>
      <dgm:t>
        <a:bodyPr/>
        <a:lstStyle/>
        <a:p>
          <a:endParaRPr lang="en-CA"/>
        </a:p>
      </dgm:t>
    </dgm:pt>
    <dgm:pt modelId="{E95F83F2-9C86-49DA-AC93-80E8AB987D86}">
      <dgm:prSet phldrT="[Text]" custT="1"/>
      <dgm:spPr/>
      <dgm:t>
        <a:bodyPr/>
        <a:lstStyle/>
        <a:p>
          <a:r>
            <a:rPr lang="en-CA" sz="1600" i="1" dirty="0" smtClean="0"/>
            <a:t>“Naked seeds” are not enclosed in an ovule (like a pine cone). </a:t>
          </a:r>
          <a:endParaRPr lang="en-CA" sz="1600" i="1" dirty="0"/>
        </a:p>
      </dgm:t>
    </dgm:pt>
    <dgm:pt modelId="{D6A3E650-6D7E-446A-B05D-FA1DE111E7BD}" type="parTrans" cxnId="{FA50F7D9-57FB-4EEB-B06B-D14A41F958FB}">
      <dgm:prSet custT="1"/>
      <dgm:spPr/>
      <dgm:t>
        <a:bodyPr/>
        <a:lstStyle/>
        <a:p>
          <a:endParaRPr lang="en-CA" sz="1600"/>
        </a:p>
      </dgm:t>
    </dgm:pt>
    <dgm:pt modelId="{96F1F68A-CBF4-46A4-8205-36E4571580A3}" type="sibTrans" cxnId="{FA50F7D9-57FB-4EEB-B06B-D14A41F958FB}">
      <dgm:prSet/>
      <dgm:spPr/>
      <dgm:t>
        <a:bodyPr/>
        <a:lstStyle/>
        <a:p>
          <a:endParaRPr lang="en-CA"/>
        </a:p>
      </dgm:t>
    </dgm:pt>
    <dgm:pt modelId="{2C331C14-A129-46FB-A573-B6A8457CE58D}">
      <dgm:prSet phldrT="[Text]" custT="1"/>
      <dgm:spPr/>
      <dgm:t>
        <a:bodyPr/>
        <a:lstStyle/>
        <a:p>
          <a:r>
            <a:rPr lang="en-CA" sz="1600" i="1" dirty="0" smtClean="0"/>
            <a:t>Plants are usually evergreens. </a:t>
          </a:r>
          <a:endParaRPr lang="en-CA" sz="1600" i="1" dirty="0"/>
        </a:p>
      </dgm:t>
    </dgm:pt>
    <dgm:pt modelId="{F9F8B448-8BAA-4EFA-B03F-D201D6CBD441}" type="parTrans" cxnId="{D80DC6E4-62F8-4929-855A-DEFB76F80D52}">
      <dgm:prSet custT="1"/>
      <dgm:spPr/>
      <dgm:t>
        <a:bodyPr/>
        <a:lstStyle/>
        <a:p>
          <a:endParaRPr lang="en-CA" sz="1600"/>
        </a:p>
      </dgm:t>
    </dgm:pt>
    <dgm:pt modelId="{60D1ECA5-0FCC-496D-827F-4147D028E8B5}" type="sibTrans" cxnId="{D80DC6E4-62F8-4929-855A-DEFB76F80D52}">
      <dgm:prSet/>
      <dgm:spPr/>
      <dgm:t>
        <a:bodyPr/>
        <a:lstStyle/>
        <a:p>
          <a:endParaRPr lang="en-CA"/>
        </a:p>
      </dgm:t>
    </dgm:pt>
    <dgm:pt modelId="{665D6C1D-B3BB-4A4F-916E-051A2E4548B2}">
      <dgm:prSet phldrT="[Text]" custT="1"/>
      <dgm:spPr/>
      <dgm:t>
        <a:bodyPr/>
        <a:lstStyle/>
        <a:p>
          <a:r>
            <a:rPr lang="en-CA" sz="1600" i="1" dirty="0" smtClean="0"/>
            <a:t>Ex. pines, cedars, spruces and firs. </a:t>
          </a:r>
          <a:endParaRPr lang="en-CA" sz="1600" i="1" dirty="0"/>
        </a:p>
      </dgm:t>
    </dgm:pt>
    <dgm:pt modelId="{AC83BBB0-9D28-4DF1-BF1C-250BAC7A96F3}" type="parTrans" cxnId="{4D93949F-EB1B-465D-8F1A-487F78AE24D5}">
      <dgm:prSet custT="1"/>
      <dgm:spPr/>
      <dgm:t>
        <a:bodyPr/>
        <a:lstStyle/>
        <a:p>
          <a:endParaRPr lang="en-CA" sz="1600"/>
        </a:p>
      </dgm:t>
    </dgm:pt>
    <dgm:pt modelId="{43160CF8-79DF-4709-8A12-4441E98148D1}" type="sibTrans" cxnId="{4D93949F-EB1B-465D-8F1A-487F78AE24D5}">
      <dgm:prSet/>
      <dgm:spPr/>
      <dgm:t>
        <a:bodyPr/>
        <a:lstStyle/>
        <a:p>
          <a:endParaRPr lang="en-CA"/>
        </a:p>
      </dgm:t>
    </dgm:pt>
    <dgm:pt modelId="{F59933E2-DD58-4126-B031-306866E8B38C}">
      <dgm:prSet phldrT="[Text]" custT="1"/>
      <dgm:spPr/>
      <dgm:t>
        <a:bodyPr/>
        <a:lstStyle/>
        <a:p>
          <a:r>
            <a:rPr lang="en-CA" sz="1600" i="1" dirty="0" smtClean="0"/>
            <a:t>Mature seed is surrounded by the ovule (so produces fruit and/or flowers).</a:t>
          </a:r>
          <a:endParaRPr lang="en-CA" sz="1600" b="1" i="1" dirty="0"/>
        </a:p>
      </dgm:t>
    </dgm:pt>
    <dgm:pt modelId="{75D789E4-2938-4618-8551-1BBD4530D70B}" type="parTrans" cxnId="{991E986D-E9A1-4EF7-BF57-59317A1C6FC8}">
      <dgm:prSet custT="1"/>
      <dgm:spPr/>
      <dgm:t>
        <a:bodyPr/>
        <a:lstStyle/>
        <a:p>
          <a:endParaRPr lang="en-CA" sz="1600"/>
        </a:p>
      </dgm:t>
    </dgm:pt>
    <dgm:pt modelId="{AB826E04-0682-4E5D-B99D-1131BC4781C2}" type="sibTrans" cxnId="{991E986D-E9A1-4EF7-BF57-59317A1C6FC8}">
      <dgm:prSet/>
      <dgm:spPr/>
      <dgm:t>
        <a:bodyPr/>
        <a:lstStyle/>
        <a:p>
          <a:endParaRPr lang="en-CA"/>
        </a:p>
      </dgm:t>
    </dgm:pt>
    <dgm:pt modelId="{69B858DF-4AC7-4972-B342-A9E60FB39839}">
      <dgm:prSet phldrT="[Text]" custT="1"/>
      <dgm:spPr/>
      <dgm:t>
        <a:bodyPr/>
        <a:lstStyle/>
        <a:p>
          <a:r>
            <a:rPr lang="en-CA" sz="1600" i="1" dirty="0" smtClean="0"/>
            <a:t>Angiosperms are trees that shed leaves every autumn. </a:t>
          </a:r>
          <a:endParaRPr lang="en-CA" sz="1600" b="1" i="1" dirty="0"/>
        </a:p>
      </dgm:t>
    </dgm:pt>
    <dgm:pt modelId="{D4EBE67C-6B38-45AE-A039-B95AE888EB74}" type="parTrans" cxnId="{3278160D-AE4A-4643-8CA1-786000EEBE5F}">
      <dgm:prSet custT="1"/>
      <dgm:spPr/>
      <dgm:t>
        <a:bodyPr/>
        <a:lstStyle/>
        <a:p>
          <a:endParaRPr lang="en-CA" sz="1600"/>
        </a:p>
      </dgm:t>
    </dgm:pt>
    <dgm:pt modelId="{1F79719A-7782-4C9D-8ABE-3F2704676688}" type="sibTrans" cxnId="{3278160D-AE4A-4643-8CA1-786000EEBE5F}">
      <dgm:prSet/>
      <dgm:spPr/>
      <dgm:t>
        <a:bodyPr/>
        <a:lstStyle/>
        <a:p>
          <a:endParaRPr lang="en-CA"/>
        </a:p>
      </dgm:t>
    </dgm:pt>
    <dgm:pt modelId="{44B75E0D-5BEE-4462-9FA6-CA45A0BE0439}">
      <dgm:prSet phldrT="[Text]" custT="1"/>
      <dgm:spPr/>
      <dgm:t>
        <a:bodyPr/>
        <a:lstStyle/>
        <a:p>
          <a:r>
            <a:rPr lang="en-CA" sz="1600" i="1" dirty="0" smtClean="0"/>
            <a:t>Ex. Oaks, maples and dogwoods are examples of deciduous trees. </a:t>
          </a:r>
          <a:endParaRPr lang="en-CA" sz="1600" b="1" i="1" dirty="0"/>
        </a:p>
      </dgm:t>
    </dgm:pt>
    <dgm:pt modelId="{56317FC0-5438-4312-95DA-A1E4A84D20A7}" type="parTrans" cxnId="{7830C5E1-5D9B-4E9F-9E21-E51D7E9D5618}">
      <dgm:prSet custT="1"/>
      <dgm:spPr/>
      <dgm:t>
        <a:bodyPr/>
        <a:lstStyle/>
        <a:p>
          <a:endParaRPr lang="en-CA" sz="1600"/>
        </a:p>
      </dgm:t>
    </dgm:pt>
    <dgm:pt modelId="{FC6FF86D-D301-4E2E-B6F1-D2AB82794C24}" type="sibTrans" cxnId="{7830C5E1-5D9B-4E9F-9E21-E51D7E9D5618}">
      <dgm:prSet/>
      <dgm:spPr/>
      <dgm:t>
        <a:bodyPr/>
        <a:lstStyle/>
        <a:p>
          <a:endParaRPr lang="en-CA"/>
        </a:p>
      </dgm:t>
    </dgm:pt>
    <dgm:pt modelId="{247261B9-8B24-49E4-BC0B-CEEFBF3A548D}">
      <dgm:prSet phldrT="[Text]" custT="1"/>
      <dgm:spPr/>
      <dgm:t>
        <a:bodyPr/>
        <a:lstStyle/>
        <a:p>
          <a:r>
            <a:rPr lang="en-CA" sz="2000" b="1" dirty="0" smtClean="0"/>
            <a:t>VASCULAR PLANTS</a:t>
          </a:r>
          <a:endParaRPr lang="en-CA" sz="2000" b="1" dirty="0"/>
        </a:p>
      </dgm:t>
    </dgm:pt>
    <dgm:pt modelId="{82315DE5-7740-4C31-8471-B4C900433B64}" type="sibTrans" cxnId="{A3171F69-3F46-4362-A252-48D5C2F8DBBE}">
      <dgm:prSet/>
      <dgm:spPr/>
      <dgm:t>
        <a:bodyPr/>
        <a:lstStyle/>
        <a:p>
          <a:endParaRPr lang="en-CA"/>
        </a:p>
      </dgm:t>
    </dgm:pt>
    <dgm:pt modelId="{C0197FC0-7362-4F86-9DE3-29C89CA5ED28}" type="parTrans" cxnId="{A3171F69-3F46-4362-A252-48D5C2F8DBBE}">
      <dgm:prSet/>
      <dgm:spPr/>
      <dgm:t>
        <a:bodyPr/>
        <a:lstStyle/>
        <a:p>
          <a:endParaRPr lang="en-CA"/>
        </a:p>
      </dgm:t>
    </dgm:pt>
    <dgm:pt modelId="{FE1CB3C5-D053-42E3-A415-E7FD38735C36}" type="pres">
      <dgm:prSet presAssocID="{2CC7F4A1-8B8C-4659-AACB-A21F9158956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96DC83EE-B56D-404F-B557-7C7052A8E347}" type="pres">
      <dgm:prSet presAssocID="{247261B9-8B24-49E4-BC0B-CEEFBF3A548D}" presName="root1" presStyleCnt="0"/>
      <dgm:spPr/>
    </dgm:pt>
    <dgm:pt modelId="{9B868493-BAD2-46CB-A9BE-F16AE43B003D}" type="pres">
      <dgm:prSet presAssocID="{247261B9-8B24-49E4-BC0B-CEEFBF3A548D}" presName="LevelOneTextNode" presStyleLbl="node0" presStyleIdx="0" presStyleCnt="1" custScaleX="164567" custScaleY="198355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CAA98633-4CFD-431F-BE8E-7440D0776287}" type="pres">
      <dgm:prSet presAssocID="{247261B9-8B24-49E4-BC0B-CEEFBF3A548D}" presName="level2hierChild" presStyleCnt="0"/>
      <dgm:spPr/>
    </dgm:pt>
    <dgm:pt modelId="{A88DB73B-142D-4E87-BB9F-E0B04C1234DB}" type="pres">
      <dgm:prSet presAssocID="{2CEBF848-1A81-45E0-B4AA-AAD0BE08CCF5}" presName="conn2-1" presStyleLbl="parChTrans1D2" presStyleIdx="0" presStyleCnt="2"/>
      <dgm:spPr/>
      <dgm:t>
        <a:bodyPr/>
        <a:lstStyle/>
        <a:p>
          <a:endParaRPr lang="en-CA"/>
        </a:p>
      </dgm:t>
    </dgm:pt>
    <dgm:pt modelId="{93E95226-5B61-4861-9128-58C81B8E34B4}" type="pres">
      <dgm:prSet presAssocID="{2CEBF848-1A81-45E0-B4AA-AAD0BE08CCF5}" presName="connTx" presStyleLbl="parChTrans1D2" presStyleIdx="0" presStyleCnt="2"/>
      <dgm:spPr/>
      <dgm:t>
        <a:bodyPr/>
        <a:lstStyle/>
        <a:p>
          <a:endParaRPr lang="en-CA"/>
        </a:p>
      </dgm:t>
    </dgm:pt>
    <dgm:pt modelId="{8583F616-5B70-4CC6-B40B-83F5A35356DF}" type="pres">
      <dgm:prSet presAssocID="{82E2E3F9-ADE3-4310-AFE8-98A5DF98BAB8}" presName="root2" presStyleCnt="0"/>
      <dgm:spPr/>
    </dgm:pt>
    <dgm:pt modelId="{76C4FFCA-C90B-48FC-AA38-E5BAB4D67840}" type="pres">
      <dgm:prSet presAssocID="{82E2E3F9-ADE3-4310-AFE8-98A5DF98BAB8}" presName="LevelTwoTextNode" presStyleLbl="node2" presStyleIdx="0" presStyleCnt="2" custScaleX="123941" custScaleY="147701" custLinFactNeighborX="-3686" custLinFactNeighborY="-159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8AB97DD3-BAA6-431D-8E90-969BEC95C8EC}" type="pres">
      <dgm:prSet presAssocID="{82E2E3F9-ADE3-4310-AFE8-98A5DF98BAB8}" presName="level3hierChild" presStyleCnt="0"/>
      <dgm:spPr/>
    </dgm:pt>
    <dgm:pt modelId="{970993B6-32AD-460E-9CCC-701BC40418AA}" type="pres">
      <dgm:prSet presAssocID="{D6A3E650-6D7E-446A-B05D-FA1DE111E7BD}" presName="conn2-1" presStyleLbl="parChTrans1D3" presStyleIdx="0" presStyleCnt="6"/>
      <dgm:spPr/>
      <dgm:t>
        <a:bodyPr/>
        <a:lstStyle/>
        <a:p>
          <a:endParaRPr lang="en-CA"/>
        </a:p>
      </dgm:t>
    </dgm:pt>
    <dgm:pt modelId="{91504AA6-7167-4106-8725-94EE36E01CB6}" type="pres">
      <dgm:prSet presAssocID="{D6A3E650-6D7E-446A-B05D-FA1DE111E7BD}" presName="connTx" presStyleLbl="parChTrans1D3" presStyleIdx="0" presStyleCnt="6"/>
      <dgm:spPr/>
      <dgm:t>
        <a:bodyPr/>
        <a:lstStyle/>
        <a:p>
          <a:endParaRPr lang="en-CA"/>
        </a:p>
      </dgm:t>
    </dgm:pt>
    <dgm:pt modelId="{4CC19E94-323F-43F6-9AD3-52E811809BF7}" type="pres">
      <dgm:prSet presAssocID="{E95F83F2-9C86-49DA-AC93-80E8AB987D86}" presName="root2" presStyleCnt="0"/>
      <dgm:spPr/>
    </dgm:pt>
    <dgm:pt modelId="{E3A4003D-88ED-4726-A38C-78CAF768A59E}" type="pres">
      <dgm:prSet presAssocID="{E95F83F2-9C86-49DA-AC93-80E8AB987D86}" presName="LevelTwoTextNode" presStyleLbl="node3" presStyleIdx="0" presStyleCnt="6" custScaleX="17904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FD6F3763-453E-4CA0-A26F-E5E548B78926}" type="pres">
      <dgm:prSet presAssocID="{E95F83F2-9C86-49DA-AC93-80E8AB987D86}" presName="level3hierChild" presStyleCnt="0"/>
      <dgm:spPr/>
    </dgm:pt>
    <dgm:pt modelId="{6B5FD2DC-23B2-45AF-B2FE-DC28A0390279}" type="pres">
      <dgm:prSet presAssocID="{F9F8B448-8BAA-4EFA-B03F-D201D6CBD441}" presName="conn2-1" presStyleLbl="parChTrans1D3" presStyleIdx="1" presStyleCnt="6"/>
      <dgm:spPr/>
      <dgm:t>
        <a:bodyPr/>
        <a:lstStyle/>
        <a:p>
          <a:endParaRPr lang="en-CA"/>
        </a:p>
      </dgm:t>
    </dgm:pt>
    <dgm:pt modelId="{C10AD457-CBD7-43CB-9985-010AECFE3F41}" type="pres">
      <dgm:prSet presAssocID="{F9F8B448-8BAA-4EFA-B03F-D201D6CBD441}" presName="connTx" presStyleLbl="parChTrans1D3" presStyleIdx="1" presStyleCnt="6"/>
      <dgm:spPr/>
      <dgm:t>
        <a:bodyPr/>
        <a:lstStyle/>
        <a:p>
          <a:endParaRPr lang="en-CA"/>
        </a:p>
      </dgm:t>
    </dgm:pt>
    <dgm:pt modelId="{96BA9F24-40F6-4AD6-80C9-7244977E9159}" type="pres">
      <dgm:prSet presAssocID="{2C331C14-A129-46FB-A573-B6A8457CE58D}" presName="root2" presStyleCnt="0"/>
      <dgm:spPr/>
    </dgm:pt>
    <dgm:pt modelId="{080E0800-4263-4764-B2B1-BBCE5C67D975}" type="pres">
      <dgm:prSet presAssocID="{2C331C14-A129-46FB-A573-B6A8457CE58D}" presName="LevelTwoTextNode" presStyleLbl="node3" presStyleIdx="1" presStyleCnt="6" custScaleX="17904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E8A7D858-C2F7-4769-A4FB-AD44D1EB5DFE}" type="pres">
      <dgm:prSet presAssocID="{2C331C14-A129-46FB-A573-B6A8457CE58D}" presName="level3hierChild" presStyleCnt="0"/>
      <dgm:spPr/>
    </dgm:pt>
    <dgm:pt modelId="{A7266921-EE15-42BC-AFA9-FD2EAFDBBC39}" type="pres">
      <dgm:prSet presAssocID="{AC83BBB0-9D28-4DF1-BF1C-250BAC7A96F3}" presName="conn2-1" presStyleLbl="parChTrans1D3" presStyleIdx="2" presStyleCnt="6"/>
      <dgm:spPr/>
      <dgm:t>
        <a:bodyPr/>
        <a:lstStyle/>
        <a:p>
          <a:endParaRPr lang="en-CA"/>
        </a:p>
      </dgm:t>
    </dgm:pt>
    <dgm:pt modelId="{2C643378-468D-437E-B9C9-B5CE6EE2E0B9}" type="pres">
      <dgm:prSet presAssocID="{AC83BBB0-9D28-4DF1-BF1C-250BAC7A96F3}" presName="connTx" presStyleLbl="parChTrans1D3" presStyleIdx="2" presStyleCnt="6"/>
      <dgm:spPr/>
      <dgm:t>
        <a:bodyPr/>
        <a:lstStyle/>
        <a:p>
          <a:endParaRPr lang="en-CA"/>
        </a:p>
      </dgm:t>
    </dgm:pt>
    <dgm:pt modelId="{1824C23D-ECCF-4A98-9661-854415AD5DAD}" type="pres">
      <dgm:prSet presAssocID="{665D6C1D-B3BB-4A4F-916E-051A2E4548B2}" presName="root2" presStyleCnt="0"/>
      <dgm:spPr/>
    </dgm:pt>
    <dgm:pt modelId="{B1CB3C35-8E0D-474C-947C-5686AD0B1B82}" type="pres">
      <dgm:prSet presAssocID="{665D6C1D-B3BB-4A4F-916E-051A2E4548B2}" presName="LevelTwoTextNode" presStyleLbl="node3" presStyleIdx="2" presStyleCnt="6" custScaleX="17904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F3FFF9C-9A13-4C5A-98C8-3BAE293B7051}" type="pres">
      <dgm:prSet presAssocID="{665D6C1D-B3BB-4A4F-916E-051A2E4548B2}" presName="level3hierChild" presStyleCnt="0"/>
      <dgm:spPr/>
    </dgm:pt>
    <dgm:pt modelId="{A9BCA8F3-887F-4936-8ADC-F739A3A436F2}" type="pres">
      <dgm:prSet presAssocID="{F91A8919-E3DB-4980-B32A-DF1B1563AB49}" presName="conn2-1" presStyleLbl="parChTrans1D2" presStyleIdx="1" presStyleCnt="2"/>
      <dgm:spPr/>
      <dgm:t>
        <a:bodyPr/>
        <a:lstStyle/>
        <a:p>
          <a:endParaRPr lang="en-CA"/>
        </a:p>
      </dgm:t>
    </dgm:pt>
    <dgm:pt modelId="{B1F66517-1111-4A18-BCE2-A6412803B160}" type="pres">
      <dgm:prSet presAssocID="{F91A8919-E3DB-4980-B32A-DF1B1563AB49}" presName="connTx" presStyleLbl="parChTrans1D2" presStyleIdx="1" presStyleCnt="2"/>
      <dgm:spPr/>
      <dgm:t>
        <a:bodyPr/>
        <a:lstStyle/>
        <a:p>
          <a:endParaRPr lang="en-CA"/>
        </a:p>
      </dgm:t>
    </dgm:pt>
    <dgm:pt modelId="{6DD934E0-5E7B-48C4-A90E-124C30046467}" type="pres">
      <dgm:prSet presAssocID="{1A309591-2253-410B-8B40-8B2D561E2F60}" presName="root2" presStyleCnt="0"/>
      <dgm:spPr/>
    </dgm:pt>
    <dgm:pt modelId="{41839CE1-8C39-47E0-838C-26F6A7ECE7CB}" type="pres">
      <dgm:prSet presAssocID="{1A309591-2253-410B-8B40-8B2D561E2F60}" presName="LevelTwoTextNode" presStyleLbl="node2" presStyleIdx="1" presStyleCnt="2" custScaleX="123941" custScaleY="147701" custLinFactNeighborX="1273" custLinFactNeighborY="40199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3401540E-13BC-4A87-8EF1-631EF3B63A6E}" type="pres">
      <dgm:prSet presAssocID="{1A309591-2253-410B-8B40-8B2D561E2F60}" presName="level3hierChild" presStyleCnt="0"/>
      <dgm:spPr/>
    </dgm:pt>
    <dgm:pt modelId="{20D0F527-7547-44B6-B62D-ABA84A2D002D}" type="pres">
      <dgm:prSet presAssocID="{75D789E4-2938-4618-8551-1BBD4530D70B}" presName="conn2-1" presStyleLbl="parChTrans1D3" presStyleIdx="3" presStyleCnt="6"/>
      <dgm:spPr/>
      <dgm:t>
        <a:bodyPr/>
        <a:lstStyle/>
        <a:p>
          <a:endParaRPr lang="en-CA"/>
        </a:p>
      </dgm:t>
    </dgm:pt>
    <dgm:pt modelId="{0D2A8A08-BBFF-4900-B9AE-6CBDD910166E}" type="pres">
      <dgm:prSet presAssocID="{75D789E4-2938-4618-8551-1BBD4530D70B}" presName="connTx" presStyleLbl="parChTrans1D3" presStyleIdx="3" presStyleCnt="6"/>
      <dgm:spPr/>
      <dgm:t>
        <a:bodyPr/>
        <a:lstStyle/>
        <a:p>
          <a:endParaRPr lang="en-CA"/>
        </a:p>
      </dgm:t>
    </dgm:pt>
    <dgm:pt modelId="{5F95E3E8-B452-4355-B1F2-DD099855A38A}" type="pres">
      <dgm:prSet presAssocID="{F59933E2-DD58-4126-B031-306866E8B38C}" presName="root2" presStyleCnt="0"/>
      <dgm:spPr/>
    </dgm:pt>
    <dgm:pt modelId="{62DA1B6E-8F6F-4A2C-A1BA-626023E714D0}" type="pres">
      <dgm:prSet presAssocID="{F59933E2-DD58-4126-B031-306866E8B38C}" presName="LevelTwoTextNode" presStyleLbl="node3" presStyleIdx="3" presStyleCnt="6" custScaleX="179048" custLinFactNeighborX="975" custLinFactNeighborY="3618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81E1C02-FDCE-4EE8-8406-ED5CDE16FB2C}" type="pres">
      <dgm:prSet presAssocID="{F59933E2-DD58-4126-B031-306866E8B38C}" presName="level3hierChild" presStyleCnt="0"/>
      <dgm:spPr/>
    </dgm:pt>
    <dgm:pt modelId="{2E928768-6995-47AA-BB1D-076E4DD51794}" type="pres">
      <dgm:prSet presAssocID="{D4EBE67C-6B38-45AE-A039-B95AE888EB74}" presName="conn2-1" presStyleLbl="parChTrans1D3" presStyleIdx="4" presStyleCnt="6"/>
      <dgm:spPr/>
      <dgm:t>
        <a:bodyPr/>
        <a:lstStyle/>
        <a:p>
          <a:endParaRPr lang="en-CA"/>
        </a:p>
      </dgm:t>
    </dgm:pt>
    <dgm:pt modelId="{52176520-8F3F-4A34-A677-697F68429E98}" type="pres">
      <dgm:prSet presAssocID="{D4EBE67C-6B38-45AE-A039-B95AE888EB74}" presName="connTx" presStyleLbl="parChTrans1D3" presStyleIdx="4" presStyleCnt="6"/>
      <dgm:spPr/>
      <dgm:t>
        <a:bodyPr/>
        <a:lstStyle/>
        <a:p>
          <a:endParaRPr lang="en-CA"/>
        </a:p>
      </dgm:t>
    </dgm:pt>
    <dgm:pt modelId="{9A200A90-A988-4201-853C-657F735DD5B1}" type="pres">
      <dgm:prSet presAssocID="{69B858DF-4AC7-4972-B342-A9E60FB39839}" presName="root2" presStyleCnt="0"/>
      <dgm:spPr/>
    </dgm:pt>
    <dgm:pt modelId="{0CDF62CA-B162-49C6-B848-954AD7A5A35D}" type="pres">
      <dgm:prSet presAssocID="{69B858DF-4AC7-4972-B342-A9E60FB39839}" presName="LevelTwoTextNode" presStyleLbl="node3" presStyleIdx="4" presStyleCnt="6" custScaleX="179048" custLinFactNeighborX="975" custLinFactNeighborY="3618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47F0470-F3DC-4A68-AA3E-52B3587C7550}" type="pres">
      <dgm:prSet presAssocID="{69B858DF-4AC7-4972-B342-A9E60FB39839}" presName="level3hierChild" presStyleCnt="0"/>
      <dgm:spPr/>
    </dgm:pt>
    <dgm:pt modelId="{46020A79-882E-4A3B-937A-3228B34D5816}" type="pres">
      <dgm:prSet presAssocID="{56317FC0-5438-4312-95DA-A1E4A84D20A7}" presName="conn2-1" presStyleLbl="parChTrans1D3" presStyleIdx="5" presStyleCnt="6"/>
      <dgm:spPr/>
      <dgm:t>
        <a:bodyPr/>
        <a:lstStyle/>
        <a:p>
          <a:endParaRPr lang="en-CA"/>
        </a:p>
      </dgm:t>
    </dgm:pt>
    <dgm:pt modelId="{B4633744-8019-4508-A769-EA0E655650B5}" type="pres">
      <dgm:prSet presAssocID="{56317FC0-5438-4312-95DA-A1E4A84D20A7}" presName="connTx" presStyleLbl="parChTrans1D3" presStyleIdx="5" presStyleCnt="6"/>
      <dgm:spPr/>
      <dgm:t>
        <a:bodyPr/>
        <a:lstStyle/>
        <a:p>
          <a:endParaRPr lang="en-CA"/>
        </a:p>
      </dgm:t>
    </dgm:pt>
    <dgm:pt modelId="{257E7A85-3339-49B7-99BC-278EA52D6937}" type="pres">
      <dgm:prSet presAssocID="{44B75E0D-5BEE-4462-9FA6-CA45A0BE0439}" presName="root2" presStyleCnt="0"/>
      <dgm:spPr/>
    </dgm:pt>
    <dgm:pt modelId="{6027F497-D77B-40E8-B7F8-A17BA26071EE}" type="pres">
      <dgm:prSet presAssocID="{44B75E0D-5BEE-4462-9FA6-CA45A0BE0439}" presName="LevelTwoTextNode" presStyleLbl="node3" presStyleIdx="5" presStyleCnt="6" custScaleX="179048" custLinFactNeighborX="975" custLinFactNeighborY="3618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CCFDFA04-2689-48EF-8C34-3FB3CA7F3D44}" type="pres">
      <dgm:prSet presAssocID="{44B75E0D-5BEE-4462-9FA6-CA45A0BE0439}" presName="level3hierChild" presStyleCnt="0"/>
      <dgm:spPr/>
    </dgm:pt>
  </dgm:ptLst>
  <dgm:cxnLst>
    <dgm:cxn modelId="{A3171F69-3F46-4362-A252-48D5C2F8DBBE}" srcId="{2CC7F4A1-8B8C-4659-AACB-A21F9158956A}" destId="{247261B9-8B24-49E4-BC0B-CEEFBF3A548D}" srcOrd="0" destOrd="0" parTransId="{C0197FC0-7362-4F86-9DE3-29C89CA5ED28}" sibTransId="{82315DE5-7740-4C31-8471-B4C900433B64}"/>
    <dgm:cxn modelId="{E08C99B0-E748-43AB-B370-CCAA9420FC0A}" type="presOf" srcId="{D6A3E650-6D7E-446A-B05D-FA1DE111E7BD}" destId="{91504AA6-7167-4106-8725-94EE36E01CB6}" srcOrd="1" destOrd="0" presId="urn:microsoft.com/office/officeart/2005/8/layout/hierarchy2"/>
    <dgm:cxn modelId="{89672590-755E-4AF7-9F33-A05E5209710C}" type="presOf" srcId="{AC83BBB0-9D28-4DF1-BF1C-250BAC7A96F3}" destId="{A7266921-EE15-42BC-AFA9-FD2EAFDBBC39}" srcOrd="0" destOrd="0" presId="urn:microsoft.com/office/officeart/2005/8/layout/hierarchy2"/>
    <dgm:cxn modelId="{9E0FC2E8-996C-49CB-BCCE-4475A86DA5B2}" type="presOf" srcId="{2CEBF848-1A81-45E0-B4AA-AAD0BE08CCF5}" destId="{93E95226-5B61-4861-9128-58C81B8E34B4}" srcOrd="1" destOrd="0" presId="urn:microsoft.com/office/officeart/2005/8/layout/hierarchy2"/>
    <dgm:cxn modelId="{54346871-8A58-4D5A-BE0B-4EEAC5A0C5B0}" type="presOf" srcId="{D4EBE67C-6B38-45AE-A039-B95AE888EB74}" destId="{2E928768-6995-47AA-BB1D-076E4DD51794}" srcOrd="0" destOrd="0" presId="urn:microsoft.com/office/officeart/2005/8/layout/hierarchy2"/>
    <dgm:cxn modelId="{99A07C1C-8094-4C17-8251-63BFEFA28184}" type="presOf" srcId="{D4EBE67C-6B38-45AE-A039-B95AE888EB74}" destId="{52176520-8F3F-4A34-A677-697F68429E98}" srcOrd="1" destOrd="0" presId="urn:microsoft.com/office/officeart/2005/8/layout/hierarchy2"/>
    <dgm:cxn modelId="{B807F0F6-F802-4CD5-9FC9-7E7B73976AD5}" type="presOf" srcId="{1A309591-2253-410B-8B40-8B2D561E2F60}" destId="{41839CE1-8C39-47E0-838C-26F6A7ECE7CB}" srcOrd="0" destOrd="0" presId="urn:microsoft.com/office/officeart/2005/8/layout/hierarchy2"/>
    <dgm:cxn modelId="{8968F117-799C-425E-8EAC-BBFD23E1A0CE}" type="presOf" srcId="{F59933E2-DD58-4126-B031-306866E8B38C}" destId="{62DA1B6E-8F6F-4A2C-A1BA-626023E714D0}" srcOrd="0" destOrd="0" presId="urn:microsoft.com/office/officeart/2005/8/layout/hierarchy2"/>
    <dgm:cxn modelId="{B161637C-25EE-4B0F-9F08-6FFAA2638E2A}" type="presOf" srcId="{75D789E4-2938-4618-8551-1BBD4530D70B}" destId="{20D0F527-7547-44B6-B62D-ABA84A2D002D}" srcOrd="0" destOrd="0" presId="urn:microsoft.com/office/officeart/2005/8/layout/hierarchy2"/>
    <dgm:cxn modelId="{7830C5E1-5D9B-4E9F-9E21-E51D7E9D5618}" srcId="{1A309591-2253-410B-8B40-8B2D561E2F60}" destId="{44B75E0D-5BEE-4462-9FA6-CA45A0BE0439}" srcOrd="2" destOrd="0" parTransId="{56317FC0-5438-4312-95DA-A1E4A84D20A7}" sibTransId="{FC6FF86D-D301-4E2E-B6F1-D2AB82794C24}"/>
    <dgm:cxn modelId="{95273A2F-45D3-47EB-814B-F594912B16F4}" type="presOf" srcId="{665D6C1D-B3BB-4A4F-916E-051A2E4548B2}" destId="{B1CB3C35-8E0D-474C-947C-5686AD0B1B82}" srcOrd="0" destOrd="0" presId="urn:microsoft.com/office/officeart/2005/8/layout/hierarchy2"/>
    <dgm:cxn modelId="{AF29E3BF-7E8F-4BD2-ABAE-75685B2C2416}" type="presOf" srcId="{D6A3E650-6D7E-446A-B05D-FA1DE111E7BD}" destId="{970993B6-32AD-460E-9CCC-701BC40418AA}" srcOrd="0" destOrd="0" presId="urn:microsoft.com/office/officeart/2005/8/layout/hierarchy2"/>
    <dgm:cxn modelId="{8892081D-C917-45BD-B7E8-55830FABC5BE}" type="presOf" srcId="{AC83BBB0-9D28-4DF1-BF1C-250BAC7A96F3}" destId="{2C643378-468D-437E-B9C9-B5CE6EE2E0B9}" srcOrd="1" destOrd="0" presId="urn:microsoft.com/office/officeart/2005/8/layout/hierarchy2"/>
    <dgm:cxn modelId="{B655DA8F-9321-4143-8071-226A858BBA4A}" type="presOf" srcId="{F9F8B448-8BAA-4EFA-B03F-D201D6CBD441}" destId="{C10AD457-CBD7-43CB-9985-010AECFE3F41}" srcOrd="1" destOrd="0" presId="urn:microsoft.com/office/officeart/2005/8/layout/hierarchy2"/>
    <dgm:cxn modelId="{114467E6-4142-49E5-A06B-F71417C7F755}" type="presOf" srcId="{69B858DF-4AC7-4972-B342-A9E60FB39839}" destId="{0CDF62CA-B162-49C6-B848-954AD7A5A35D}" srcOrd="0" destOrd="0" presId="urn:microsoft.com/office/officeart/2005/8/layout/hierarchy2"/>
    <dgm:cxn modelId="{FA50F7D9-57FB-4EEB-B06B-D14A41F958FB}" srcId="{82E2E3F9-ADE3-4310-AFE8-98A5DF98BAB8}" destId="{E95F83F2-9C86-49DA-AC93-80E8AB987D86}" srcOrd="0" destOrd="0" parTransId="{D6A3E650-6D7E-446A-B05D-FA1DE111E7BD}" sibTransId="{96F1F68A-CBF4-46A4-8205-36E4571580A3}"/>
    <dgm:cxn modelId="{0F6D589A-4A69-44A9-AF9C-93B95CD472AE}" type="presOf" srcId="{F91A8919-E3DB-4980-B32A-DF1B1563AB49}" destId="{A9BCA8F3-887F-4936-8ADC-F739A3A436F2}" srcOrd="0" destOrd="0" presId="urn:microsoft.com/office/officeart/2005/8/layout/hierarchy2"/>
    <dgm:cxn modelId="{C671B801-8F36-49E2-92CF-5670F7EFB53B}" type="presOf" srcId="{44B75E0D-5BEE-4462-9FA6-CA45A0BE0439}" destId="{6027F497-D77B-40E8-B7F8-A17BA26071EE}" srcOrd="0" destOrd="0" presId="urn:microsoft.com/office/officeart/2005/8/layout/hierarchy2"/>
    <dgm:cxn modelId="{D28B2675-3626-44B8-9C9E-181AC7DBD424}" type="presOf" srcId="{2CC7F4A1-8B8C-4659-AACB-A21F9158956A}" destId="{FE1CB3C5-D053-42E3-A415-E7FD38735C36}" srcOrd="0" destOrd="0" presId="urn:microsoft.com/office/officeart/2005/8/layout/hierarchy2"/>
    <dgm:cxn modelId="{868748AB-72FB-4ABD-9986-285C5EA3548B}" type="presOf" srcId="{56317FC0-5438-4312-95DA-A1E4A84D20A7}" destId="{46020A79-882E-4A3B-937A-3228B34D5816}" srcOrd="0" destOrd="0" presId="urn:microsoft.com/office/officeart/2005/8/layout/hierarchy2"/>
    <dgm:cxn modelId="{D80DC6E4-62F8-4929-855A-DEFB76F80D52}" srcId="{82E2E3F9-ADE3-4310-AFE8-98A5DF98BAB8}" destId="{2C331C14-A129-46FB-A573-B6A8457CE58D}" srcOrd="1" destOrd="0" parTransId="{F9F8B448-8BAA-4EFA-B03F-D201D6CBD441}" sibTransId="{60D1ECA5-0FCC-496D-827F-4147D028E8B5}"/>
    <dgm:cxn modelId="{970FEA7D-6A69-4A9E-BD3F-737F80DB82C8}" type="presOf" srcId="{2CEBF848-1A81-45E0-B4AA-AAD0BE08CCF5}" destId="{A88DB73B-142D-4E87-BB9F-E0B04C1234DB}" srcOrd="0" destOrd="0" presId="urn:microsoft.com/office/officeart/2005/8/layout/hierarchy2"/>
    <dgm:cxn modelId="{66C882C8-7416-4707-B083-0809F7877B3E}" type="presOf" srcId="{E95F83F2-9C86-49DA-AC93-80E8AB987D86}" destId="{E3A4003D-88ED-4726-A38C-78CAF768A59E}" srcOrd="0" destOrd="0" presId="urn:microsoft.com/office/officeart/2005/8/layout/hierarchy2"/>
    <dgm:cxn modelId="{0FCCB531-D334-40A7-861F-6EF5D03FACC6}" srcId="{247261B9-8B24-49E4-BC0B-CEEFBF3A548D}" destId="{1A309591-2253-410B-8B40-8B2D561E2F60}" srcOrd="1" destOrd="0" parTransId="{F91A8919-E3DB-4980-B32A-DF1B1563AB49}" sibTransId="{EB459F88-0F52-4E8F-86D9-F62D1C9F26F7}"/>
    <dgm:cxn modelId="{4D93949F-EB1B-465D-8F1A-487F78AE24D5}" srcId="{82E2E3F9-ADE3-4310-AFE8-98A5DF98BAB8}" destId="{665D6C1D-B3BB-4A4F-916E-051A2E4548B2}" srcOrd="2" destOrd="0" parTransId="{AC83BBB0-9D28-4DF1-BF1C-250BAC7A96F3}" sibTransId="{43160CF8-79DF-4709-8A12-4441E98148D1}"/>
    <dgm:cxn modelId="{2CA7225F-BD77-436B-A83F-BE684D4A73B3}" type="presOf" srcId="{56317FC0-5438-4312-95DA-A1E4A84D20A7}" destId="{B4633744-8019-4508-A769-EA0E655650B5}" srcOrd="1" destOrd="0" presId="urn:microsoft.com/office/officeart/2005/8/layout/hierarchy2"/>
    <dgm:cxn modelId="{E626171A-16AD-4F0F-A4A3-F260C51012BA}" type="presOf" srcId="{82E2E3F9-ADE3-4310-AFE8-98A5DF98BAB8}" destId="{76C4FFCA-C90B-48FC-AA38-E5BAB4D67840}" srcOrd="0" destOrd="0" presId="urn:microsoft.com/office/officeart/2005/8/layout/hierarchy2"/>
    <dgm:cxn modelId="{258D3AF2-6CCA-4279-B29A-E0EACC55553C}" type="presOf" srcId="{F9F8B448-8BAA-4EFA-B03F-D201D6CBD441}" destId="{6B5FD2DC-23B2-45AF-B2FE-DC28A0390279}" srcOrd="0" destOrd="0" presId="urn:microsoft.com/office/officeart/2005/8/layout/hierarchy2"/>
    <dgm:cxn modelId="{5686C252-204E-447A-9CE0-F45C9783FD6B}" type="presOf" srcId="{247261B9-8B24-49E4-BC0B-CEEFBF3A548D}" destId="{9B868493-BAD2-46CB-A9BE-F16AE43B003D}" srcOrd="0" destOrd="0" presId="urn:microsoft.com/office/officeart/2005/8/layout/hierarchy2"/>
    <dgm:cxn modelId="{8B959ACE-7B84-42E8-9845-07C62FC7463F}" type="presOf" srcId="{F91A8919-E3DB-4980-B32A-DF1B1563AB49}" destId="{B1F66517-1111-4A18-BCE2-A6412803B160}" srcOrd="1" destOrd="0" presId="urn:microsoft.com/office/officeart/2005/8/layout/hierarchy2"/>
    <dgm:cxn modelId="{49E6A0B8-0107-4464-9DBB-FD081B9AF446}" srcId="{247261B9-8B24-49E4-BC0B-CEEFBF3A548D}" destId="{82E2E3F9-ADE3-4310-AFE8-98A5DF98BAB8}" srcOrd="0" destOrd="0" parTransId="{2CEBF848-1A81-45E0-B4AA-AAD0BE08CCF5}" sibTransId="{2AF94389-4625-4A2F-8B5A-276FD03A81CF}"/>
    <dgm:cxn modelId="{991E986D-E9A1-4EF7-BF57-59317A1C6FC8}" srcId="{1A309591-2253-410B-8B40-8B2D561E2F60}" destId="{F59933E2-DD58-4126-B031-306866E8B38C}" srcOrd="0" destOrd="0" parTransId="{75D789E4-2938-4618-8551-1BBD4530D70B}" sibTransId="{AB826E04-0682-4E5D-B99D-1131BC4781C2}"/>
    <dgm:cxn modelId="{A1D21A7F-AE4F-4761-B28F-06D9F81B00CD}" type="presOf" srcId="{2C331C14-A129-46FB-A573-B6A8457CE58D}" destId="{080E0800-4263-4764-B2B1-BBCE5C67D975}" srcOrd="0" destOrd="0" presId="urn:microsoft.com/office/officeart/2005/8/layout/hierarchy2"/>
    <dgm:cxn modelId="{3278160D-AE4A-4643-8CA1-786000EEBE5F}" srcId="{1A309591-2253-410B-8B40-8B2D561E2F60}" destId="{69B858DF-4AC7-4972-B342-A9E60FB39839}" srcOrd="1" destOrd="0" parTransId="{D4EBE67C-6B38-45AE-A039-B95AE888EB74}" sibTransId="{1F79719A-7782-4C9D-8ABE-3F2704676688}"/>
    <dgm:cxn modelId="{0F4D5880-0B30-494A-ADAC-025BF291C0B1}" type="presOf" srcId="{75D789E4-2938-4618-8551-1BBD4530D70B}" destId="{0D2A8A08-BBFF-4900-B9AE-6CBDD910166E}" srcOrd="1" destOrd="0" presId="urn:microsoft.com/office/officeart/2005/8/layout/hierarchy2"/>
    <dgm:cxn modelId="{B25FB14B-A161-441C-A3EB-DAE2E9BBEA9B}" type="presParOf" srcId="{FE1CB3C5-D053-42E3-A415-E7FD38735C36}" destId="{96DC83EE-B56D-404F-B557-7C7052A8E347}" srcOrd="0" destOrd="0" presId="urn:microsoft.com/office/officeart/2005/8/layout/hierarchy2"/>
    <dgm:cxn modelId="{2C321D30-0961-46DB-8864-38BF60008985}" type="presParOf" srcId="{96DC83EE-B56D-404F-B557-7C7052A8E347}" destId="{9B868493-BAD2-46CB-A9BE-F16AE43B003D}" srcOrd="0" destOrd="0" presId="urn:microsoft.com/office/officeart/2005/8/layout/hierarchy2"/>
    <dgm:cxn modelId="{0FA76719-FCB6-475F-A387-E788E6775978}" type="presParOf" srcId="{96DC83EE-B56D-404F-B557-7C7052A8E347}" destId="{CAA98633-4CFD-431F-BE8E-7440D0776287}" srcOrd="1" destOrd="0" presId="urn:microsoft.com/office/officeart/2005/8/layout/hierarchy2"/>
    <dgm:cxn modelId="{B71F30F0-DB5A-4523-B566-E010310F3396}" type="presParOf" srcId="{CAA98633-4CFD-431F-BE8E-7440D0776287}" destId="{A88DB73B-142D-4E87-BB9F-E0B04C1234DB}" srcOrd="0" destOrd="0" presId="urn:microsoft.com/office/officeart/2005/8/layout/hierarchy2"/>
    <dgm:cxn modelId="{088DF7BF-F46C-41F4-8852-ED694D794102}" type="presParOf" srcId="{A88DB73B-142D-4E87-BB9F-E0B04C1234DB}" destId="{93E95226-5B61-4861-9128-58C81B8E34B4}" srcOrd="0" destOrd="0" presId="urn:microsoft.com/office/officeart/2005/8/layout/hierarchy2"/>
    <dgm:cxn modelId="{89FDCC41-5E1C-42DD-8C4F-4DA4F5C8784C}" type="presParOf" srcId="{CAA98633-4CFD-431F-BE8E-7440D0776287}" destId="{8583F616-5B70-4CC6-B40B-83F5A35356DF}" srcOrd="1" destOrd="0" presId="urn:microsoft.com/office/officeart/2005/8/layout/hierarchy2"/>
    <dgm:cxn modelId="{41B270B5-4A35-4376-876C-F7A040223A4D}" type="presParOf" srcId="{8583F616-5B70-4CC6-B40B-83F5A35356DF}" destId="{76C4FFCA-C90B-48FC-AA38-E5BAB4D67840}" srcOrd="0" destOrd="0" presId="urn:microsoft.com/office/officeart/2005/8/layout/hierarchy2"/>
    <dgm:cxn modelId="{B3BCA830-14DF-478E-89CF-8683B4B1A3EC}" type="presParOf" srcId="{8583F616-5B70-4CC6-B40B-83F5A35356DF}" destId="{8AB97DD3-BAA6-431D-8E90-969BEC95C8EC}" srcOrd="1" destOrd="0" presId="urn:microsoft.com/office/officeart/2005/8/layout/hierarchy2"/>
    <dgm:cxn modelId="{AECC1F79-F988-4D96-B276-7F7358C65F72}" type="presParOf" srcId="{8AB97DD3-BAA6-431D-8E90-969BEC95C8EC}" destId="{970993B6-32AD-460E-9CCC-701BC40418AA}" srcOrd="0" destOrd="0" presId="urn:microsoft.com/office/officeart/2005/8/layout/hierarchy2"/>
    <dgm:cxn modelId="{AD449021-00DB-4524-A2EC-020AF26F35C1}" type="presParOf" srcId="{970993B6-32AD-460E-9CCC-701BC40418AA}" destId="{91504AA6-7167-4106-8725-94EE36E01CB6}" srcOrd="0" destOrd="0" presId="urn:microsoft.com/office/officeart/2005/8/layout/hierarchy2"/>
    <dgm:cxn modelId="{DDCF466D-2A0D-4576-80E9-7C7CBF409E4C}" type="presParOf" srcId="{8AB97DD3-BAA6-431D-8E90-969BEC95C8EC}" destId="{4CC19E94-323F-43F6-9AD3-52E811809BF7}" srcOrd="1" destOrd="0" presId="urn:microsoft.com/office/officeart/2005/8/layout/hierarchy2"/>
    <dgm:cxn modelId="{CE6ED400-6CA9-4814-B22B-CAC746CB27EF}" type="presParOf" srcId="{4CC19E94-323F-43F6-9AD3-52E811809BF7}" destId="{E3A4003D-88ED-4726-A38C-78CAF768A59E}" srcOrd="0" destOrd="0" presId="urn:microsoft.com/office/officeart/2005/8/layout/hierarchy2"/>
    <dgm:cxn modelId="{D3B24187-747C-4A91-9B6E-CD24C4C0F667}" type="presParOf" srcId="{4CC19E94-323F-43F6-9AD3-52E811809BF7}" destId="{FD6F3763-453E-4CA0-A26F-E5E548B78926}" srcOrd="1" destOrd="0" presId="urn:microsoft.com/office/officeart/2005/8/layout/hierarchy2"/>
    <dgm:cxn modelId="{5E154BA1-387F-4601-8DE4-1992727077E3}" type="presParOf" srcId="{8AB97DD3-BAA6-431D-8E90-969BEC95C8EC}" destId="{6B5FD2DC-23B2-45AF-B2FE-DC28A0390279}" srcOrd="2" destOrd="0" presId="urn:microsoft.com/office/officeart/2005/8/layout/hierarchy2"/>
    <dgm:cxn modelId="{A5FED66E-DC37-472E-B331-854964544B60}" type="presParOf" srcId="{6B5FD2DC-23B2-45AF-B2FE-DC28A0390279}" destId="{C10AD457-CBD7-43CB-9985-010AECFE3F41}" srcOrd="0" destOrd="0" presId="urn:microsoft.com/office/officeart/2005/8/layout/hierarchy2"/>
    <dgm:cxn modelId="{8024051D-0712-460A-A05B-09BCC7E07EA9}" type="presParOf" srcId="{8AB97DD3-BAA6-431D-8E90-969BEC95C8EC}" destId="{96BA9F24-40F6-4AD6-80C9-7244977E9159}" srcOrd="3" destOrd="0" presId="urn:microsoft.com/office/officeart/2005/8/layout/hierarchy2"/>
    <dgm:cxn modelId="{08D1A814-F5D0-4F94-B2A7-D93510A0DC9F}" type="presParOf" srcId="{96BA9F24-40F6-4AD6-80C9-7244977E9159}" destId="{080E0800-4263-4764-B2B1-BBCE5C67D975}" srcOrd="0" destOrd="0" presId="urn:microsoft.com/office/officeart/2005/8/layout/hierarchy2"/>
    <dgm:cxn modelId="{A549CB43-F48E-4F18-89AE-641309F3DD46}" type="presParOf" srcId="{96BA9F24-40F6-4AD6-80C9-7244977E9159}" destId="{E8A7D858-C2F7-4769-A4FB-AD44D1EB5DFE}" srcOrd="1" destOrd="0" presId="urn:microsoft.com/office/officeart/2005/8/layout/hierarchy2"/>
    <dgm:cxn modelId="{8EE24CAE-F415-4D49-993D-75BB376AC350}" type="presParOf" srcId="{8AB97DD3-BAA6-431D-8E90-969BEC95C8EC}" destId="{A7266921-EE15-42BC-AFA9-FD2EAFDBBC39}" srcOrd="4" destOrd="0" presId="urn:microsoft.com/office/officeart/2005/8/layout/hierarchy2"/>
    <dgm:cxn modelId="{A3C75ABB-E46C-43F3-A268-F1B75669269C}" type="presParOf" srcId="{A7266921-EE15-42BC-AFA9-FD2EAFDBBC39}" destId="{2C643378-468D-437E-B9C9-B5CE6EE2E0B9}" srcOrd="0" destOrd="0" presId="urn:microsoft.com/office/officeart/2005/8/layout/hierarchy2"/>
    <dgm:cxn modelId="{427CB972-C700-4CAA-A7A6-0B8669E5633C}" type="presParOf" srcId="{8AB97DD3-BAA6-431D-8E90-969BEC95C8EC}" destId="{1824C23D-ECCF-4A98-9661-854415AD5DAD}" srcOrd="5" destOrd="0" presId="urn:microsoft.com/office/officeart/2005/8/layout/hierarchy2"/>
    <dgm:cxn modelId="{E8ED55BB-14CE-4D87-9A5E-70D603797D9C}" type="presParOf" srcId="{1824C23D-ECCF-4A98-9661-854415AD5DAD}" destId="{B1CB3C35-8E0D-474C-947C-5686AD0B1B82}" srcOrd="0" destOrd="0" presId="urn:microsoft.com/office/officeart/2005/8/layout/hierarchy2"/>
    <dgm:cxn modelId="{B71FF7E5-CF29-4239-BC7A-0CC122F994A0}" type="presParOf" srcId="{1824C23D-ECCF-4A98-9661-854415AD5DAD}" destId="{DF3FFF9C-9A13-4C5A-98C8-3BAE293B7051}" srcOrd="1" destOrd="0" presId="urn:microsoft.com/office/officeart/2005/8/layout/hierarchy2"/>
    <dgm:cxn modelId="{35B9E523-5E3E-4969-8A69-640B8D79765B}" type="presParOf" srcId="{CAA98633-4CFD-431F-BE8E-7440D0776287}" destId="{A9BCA8F3-887F-4936-8ADC-F739A3A436F2}" srcOrd="2" destOrd="0" presId="urn:microsoft.com/office/officeart/2005/8/layout/hierarchy2"/>
    <dgm:cxn modelId="{A16C79E1-172E-4158-8183-2FE2D98AF0FB}" type="presParOf" srcId="{A9BCA8F3-887F-4936-8ADC-F739A3A436F2}" destId="{B1F66517-1111-4A18-BCE2-A6412803B160}" srcOrd="0" destOrd="0" presId="urn:microsoft.com/office/officeart/2005/8/layout/hierarchy2"/>
    <dgm:cxn modelId="{2B78ACAD-FD5A-4602-8D68-BE2336A5B280}" type="presParOf" srcId="{CAA98633-4CFD-431F-BE8E-7440D0776287}" destId="{6DD934E0-5E7B-48C4-A90E-124C30046467}" srcOrd="3" destOrd="0" presId="urn:microsoft.com/office/officeart/2005/8/layout/hierarchy2"/>
    <dgm:cxn modelId="{C053EF0B-7345-4725-8B90-E7389018F61B}" type="presParOf" srcId="{6DD934E0-5E7B-48C4-A90E-124C30046467}" destId="{41839CE1-8C39-47E0-838C-26F6A7ECE7CB}" srcOrd="0" destOrd="0" presId="urn:microsoft.com/office/officeart/2005/8/layout/hierarchy2"/>
    <dgm:cxn modelId="{D9970862-27E7-4017-8E5E-ABDAA1B44D9D}" type="presParOf" srcId="{6DD934E0-5E7B-48C4-A90E-124C30046467}" destId="{3401540E-13BC-4A87-8EF1-631EF3B63A6E}" srcOrd="1" destOrd="0" presId="urn:microsoft.com/office/officeart/2005/8/layout/hierarchy2"/>
    <dgm:cxn modelId="{0C94AC49-ED46-4302-83DB-80889FB10B82}" type="presParOf" srcId="{3401540E-13BC-4A87-8EF1-631EF3B63A6E}" destId="{20D0F527-7547-44B6-B62D-ABA84A2D002D}" srcOrd="0" destOrd="0" presId="urn:microsoft.com/office/officeart/2005/8/layout/hierarchy2"/>
    <dgm:cxn modelId="{5F3AA6D0-4004-41CC-90C9-C9DC526D7FCC}" type="presParOf" srcId="{20D0F527-7547-44B6-B62D-ABA84A2D002D}" destId="{0D2A8A08-BBFF-4900-B9AE-6CBDD910166E}" srcOrd="0" destOrd="0" presId="urn:microsoft.com/office/officeart/2005/8/layout/hierarchy2"/>
    <dgm:cxn modelId="{5A9D0A6A-2915-436E-A3FB-E0721438D255}" type="presParOf" srcId="{3401540E-13BC-4A87-8EF1-631EF3B63A6E}" destId="{5F95E3E8-B452-4355-B1F2-DD099855A38A}" srcOrd="1" destOrd="0" presId="urn:microsoft.com/office/officeart/2005/8/layout/hierarchy2"/>
    <dgm:cxn modelId="{30B8D579-289B-4B68-96F7-A2F2C7FFFA85}" type="presParOf" srcId="{5F95E3E8-B452-4355-B1F2-DD099855A38A}" destId="{62DA1B6E-8F6F-4A2C-A1BA-626023E714D0}" srcOrd="0" destOrd="0" presId="urn:microsoft.com/office/officeart/2005/8/layout/hierarchy2"/>
    <dgm:cxn modelId="{8314A91F-BF16-419A-899B-C25B6051BA32}" type="presParOf" srcId="{5F95E3E8-B452-4355-B1F2-DD099855A38A}" destId="{281E1C02-FDCE-4EE8-8406-ED5CDE16FB2C}" srcOrd="1" destOrd="0" presId="urn:microsoft.com/office/officeart/2005/8/layout/hierarchy2"/>
    <dgm:cxn modelId="{D3F4B799-3010-4979-A275-6F076C256D2E}" type="presParOf" srcId="{3401540E-13BC-4A87-8EF1-631EF3B63A6E}" destId="{2E928768-6995-47AA-BB1D-076E4DD51794}" srcOrd="2" destOrd="0" presId="urn:microsoft.com/office/officeart/2005/8/layout/hierarchy2"/>
    <dgm:cxn modelId="{848F1B99-9928-432A-9B4B-73FD3A296D6F}" type="presParOf" srcId="{2E928768-6995-47AA-BB1D-076E4DD51794}" destId="{52176520-8F3F-4A34-A677-697F68429E98}" srcOrd="0" destOrd="0" presId="urn:microsoft.com/office/officeart/2005/8/layout/hierarchy2"/>
    <dgm:cxn modelId="{7BE5CC96-3BB3-4088-802B-14960F123ED0}" type="presParOf" srcId="{3401540E-13BC-4A87-8EF1-631EF3B63A6E}" destId="{9A200A90-A988-4201-853C-657F735DD5B1}" srcOrd="3" destOrd="0" presId="urn:microsoft.com/office/officeart/2005/8/layout/hierarchy2"/>
    <dgm:cxn modelId="{B478CC29-2D59-40E4-AF6C-4A3BC510CDF6}" type="presParOf" srcId="{9A200A90-A988-4201-853C-657F735DD5B1}" destId="{0CDF62CA-B162-49C6-B848-954AD7A5A35D}" srcOrd="0" destOrd="0" presId="urn:microsoft.com/office/officeart/2005/8/layout/hierarchy2"/>
    <dgm:cxn modelId="{BC8B4F7B-FDCA-49BA-AB30-457D10A07F67}" type="presParOf" srcId="{9A200A90-A988-4201-853C-657F735DD5B1}" destId="{247F0470-F3DC-4A68-AA3E-52B3587C7550}" srcOrd="1" destOrd="0" presId="urn:microsoft.com/office/officeart/2005/8/layout/hierarchy2"/>
    <dgm:cxn modelId="{23311E1A-A3A0-4F55-AF16-5CADCCEA09F4}" type="presParOf" srcId="{3401540E-13BC-4A87-8EF1-631EF3B63A6E}" destId="{46020A79-882E-4A3B-937A-3228B34D5816}" srcOrd="4" destOrd="0" presId="urn:microsoft.com/office/officeart/2005/8/layout/hierarchy2"/>
    <dgm:cxn modelId="{82727AE3-B650-49B6-A3B1-25A56813B299}" type="presParOf" srcId="{46020A79-882E-4A3B-937A-3228B34D5816}" destId="{B4633744-8019-4508-A769-EA0E655650B5}" srcOrd="0" destOrd="0" presId="urn:microsoft.com/office/officeart/2005/8/layout/hierarchy2"/>
    <dgm:cxn modelId="{B2C13C90-81EA-4936-9B9C-EC6EA69905D6}" type="presParOf" srcId="{3401540E-13BC-4A87-8EF1-631EF3B63A6E}" destId="{257E7A85-3339-49B7-99BC-278EA52D6937}" srcOrd="5" destOrd="0" presId="urn:microsoft.com/office/officeart/2005/8/layout/hierarchy2"/>
    <dgm:cxn modelId="{565C5C79-8DFB-42B1-B670-67B74F674192}" type="presParOf" srcId="{257E7A85-3339-49B7-99BC-278EA52D6937}" destId="{6027F497-D77B-40E8-B7F8-A17BA26071EE}" srcOrd="0" destOrd="0" presId="urn:microsoft.com/office/officeart/2005/8/layout/hierarchy2"/>
    <dgm:cxn modelId="{9C4682A9-DCC2-4D53-95C9-DAB17D9E6141}" type="presParOf" srcId="{257E7A85-3339-49B7-99BC-278EA52D6937}" destId="{CCFDFA04-2689-48EF-8C34-3FB3CA7F3D4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91B829-4DB4-40AE-A848-19907A964D1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68B8FBB4-784C-457D-BC03-B8C055CF4A01}">
      <dgm:prSet phldrT="[Text]"/>
      <dgm:spPr/>
      <dgm:t>
        <a:bodyPr/>
        <a:lstStyle/>
        <a:p>
          <a:r>
            <a:rPr lang="en-CA" b="1" dirty="0" smtClean="0"/>
            <a:t>Angiosperms</a:t>
          </a:r>
          <a:endParaRPr lang="en-CA" b="1" dirty="0"/>
        </a:p>
      </dgm:t>
    </dgm:pt>
    <dgm:pt modelId="{D31D1560-23FD-4BD9-95EA-E94BFE30C7B1}" type="parTrans" cxnId="{4BE9A410-AC6A-4A5F-BA1C-4982CDA95299}">
      <dgm:prSet/>
      <dgm:spPr/>
      <dgm:t>
        <a:bodyPr/>
        <a:lstStyle/>
        <a:p>
          <a:endParaRPr lang="en-CA"/>
        </a:p>
      </dgm:t>
    </dgm:pt>
    <dgm:pt modelId="{970EC24B-FF65-4089-8A68-A8D9AF67CAB1}" type="sibTrans" cxnId="{4BE9A410-AC6A-4A5F-BA1C-4982CDA95299}">
      <dgm:prSet/>
      <dgm:spPr/>
      <dgm:t>
        <a:bodyPr/>
        <a:lstStyle/>
        <a:p>
          <a:endParaRPr lang="en-CA"/>
        </a:p>
      </dgm:t>
    </dgm:pt>
    <dgm:pt modelId="{1375BCDA-D6A1-47DE-ABDE-A31902674341}">
      <dgm:prSet phldrT="[Text]"/>
      <dgm:spPr/>
      <dgm:t>
        <a:bodyPr/>
        <a:lstStyle/>
        <a:p>
          <a:r>
            <a:rPr lang="en-CA" b="1" dirty="0" smtClean="0"/>
            <a:t>Monocot</a:t>
          </a:r>
          <a:endParaRPr lang="en-CA" b="1" dirty="0"/>
        </a:p>
      </dgm:t>
    </dgm:pt>
    <dgm:pt modelId="{574657FF-8D93-48B1-98F9-4FC01C82B0EF}" type="parTrans" cxnId="{6240CCBD-ABC6-49DF-AFE3-13DE67AE7F5E}">
      <dgm:prSet/>
      <dgm:spPr/>
      <dgm:t>
        <a:bodyPr/>
        <a:lstStyle/>
        <a:p>
          <a:endParaRPr lang="en-CA"/>
        </a:p>
      </dgm:t>
    </dgm:pt>
    <dgm:pt modelId="{301BE2FF-A6B6-4D1A-8A91-FE34D9024FCA}" type="sibTrans" cxnId="{6240CCBD-ABC6-49DF-AFE3-13DE67AE7F5E}">
      <dgm:prSet/>
      <dgm:spPr/>
      <dgm:t>
        <a:bodyPr/>
        <a:lstStyle/>
        <a:p>
          <a:endParaRPr lang="en-CA"/>
        </a:p>
      </dgm:t>
    </dgm:pt>
    <dgm:pt modelId="{4D861C36-7A30-4318-AC14-1A0D02149B98}">
      <dgm:prSet phldrT="[Text]" custT="1"/>
      <dgm:spPr/>
      <dgm:t>
        <a:bodyPr/>
        <a:lstStyle/>
        <a:p>
          <a:r>
            <a:rPr lang="en-CA" sz="1800" i="1" dirty="0" smtClean="0"/>
            <a:t>One embryonic leaf </a:t>
          </a:r>
          <a:r>
            <a:rPr lang="en-CA" sz="1800" b="1" i="1" dirty="0" smtClean="0"/>
            <a:t>(cotyledon) </a:t>
          </a:r>
          <a:r>
            <a:rPr lang="en-CA" sz="1800" i="1" dirty="0" smtClean="0"/>
            <a:t>when seed germinates</a:t>
          </a:r>
          <a:endParaRPr lang="en-CA" sz="1800" i="1" dirty="0"/>
        </a:p>
      </dgm:t>
    </dgm:pt>
    <dgm:pt modelId="{165738FF-4DB2-4362-8D16-467922E14F9B}" type="parTrans" cxnId="{E9A35BFD-AE03-468D-8334-38A0DD787FB6}">
      <dgm:prSet/>
      <dgm:spPr/>
      <dgm:t>
        <a:bodyPr/>
        <a:lstStyle/>
        <a:p>
          <a:endParaRPr lang="en-CA"/>
        </a:p>
      </dgm:t>
    </dgm:pt>
    <dgm:pt modelId="{A630E127-1AFD-474C-87CF-59CB360A6457}" type="sibTrans" cxnId="{E9A35BFD-AE03-468D-8334-38A0DD787FB6}">
      <dgm:prSet/>
      <dgm:spPr/>
      <dgm:t>
        <a:bodyPr/>
        <a:lstStyle/>
        <a:p>
          <a:endParaRPr lang="en-CA"/>
        </a:p>
      </dgm:t>
    </dgm:pt>
    <dgm:pt modelId="{F05F1392-9E3A-4BBC-8630-E084A57A2468}">
      <dgm:prSet phldrT="[Text]"/>
      <dgm:spPr/>
      <dgm:t>
        <a:bodyPr/>
        <a:lstStyle/>
        <a:p>
          <a:r>
            <a:rPr lang="en-CA" b="1" dirty="0" err="1" smtClean="0"/>
            <a:t>Dicot</a:t>
          </a:r>
          <a:endParaRPr lang="en-CA" b="1" dirty="0"/>
        </a:p>
      </dgm:t>
    </dgm:pt>
    <dgm:pt modelId="{1149D8DB-CDFA-4FF1-B3E5-598D06310FBE}" type="parTrans" cxnId="{CFE061F5-7E7D-4614-9DE3-20CEF7776D08}">
      <dgm:prSet/>
      <dgm:spPr/>
      <dgm:t>
        <a:bodyPr/>
        <a:lstStyle/>
        <a:p>
          <a:endParaRPr lang="en-CA"/>
        </a:p>
      </dgm:t>
    </dgm:pt>
    <dgm:pt modelId="{C04F91EF-9BDD-4B6B-8C6D-A62890324835}" type="sibTrans" cxnId="{CFE061F5-7E7D-4614-9DE3-20CEF7776D08}">
      <dgm:prSet/>
      <dgm:spPr/>
      <dgm:t>
        <a:bodyPr/>
        <a:lstStyle/>
        <a:p>
          <a:endParaRPr lang="en-CA"/>
        </a:p>
      </dgm:t>
    </dgm:pt>
    <dgm:pt modelId="{D42E463D-4F37-4A92-BB27-E1812D3D8183}">
      <dgm:prSet phldrT="[Text]" custT="1"/>
      <dgm:spPr/>
      <dgm:t>
        <a:bodyPr/>
        <a:lstStyle/>
        <a:p>
          <a:r>
            <a:rPr lang="en-CA" sz="1800" i="1" dirty="0" smtClean="0"/>
            <a:t>Two embryonic leaves </a:t>
          </a:r>
          <a:r>
            <a:rPr lang="en-CA" sz="1800" b="1" i="1" dirty="0" smtClean="0"/>
            <a:t>(cotyledons) </a:t>
          </a:r>
          <a:r>
            <a:rPr lang="en-CA" sz="1800" i="1" dirty="0" smtClean="0"/>
            <a:t>when seed germinates</a:t>
          </a:r>
          <a:endParaRPr lang="en-CA" sz="1800" i="1" dirty="0"/>
        </a:p>
      </dgm:t>
    </dgm:pt>
    <dgm:pt modelId="{2FEFA5B2-32BF-4F5D-8315-3A1D94F2E118}" type="parTrans" cxnId="{A468A8FA-2FDD-4C74-9CA4-EE0F65BF39CC}">
      <dgm:prSet/>
      <dgm:spPr/>
      <dgm:t>
        <a:bodyPr/>
        <a:lstStyle/>
        <a:p>
          <a:endParaRPr lang="en-CA"/>
        </a:p>
      </dgm:t>
    </dgm:pt>
    <dgm:pt modelId="{509A1922-D139-48D8-85CB-F8E13A3EBCD9}" type="sibTrans" cxnId="{A468A8FA-2FDD-4C74-9CA4-EE0F65BF39CC}">
      <dgm:prSet/>
      <dgm:spPr/>
      <dgm:t>
        <a:bodyPr/>
        <a:lstStyle/>
        <a:p>
          <a:endParaRPr lang="en-CA"/>
        </a:p>
      </dgm:t>
    </dgm:pt>
    <dgm:pt modelId="{85F362D1-74CD-4851-8FB6-1977B9EF32B6}" type="pres">
      <dgm:prSet presAssocID="{1691B829-4DB4-40AE-A848-19907A964D1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56B5381F-B500-4F10-945E-1CFF82B7FED5}" type="pres">
      <dgm:prSet presAssocID="{68B8FBB4-784C-457D-BC03-B8C055CF4A01}" presName="root1" presStyleCnt="0"/>
      <dgm:spPr/>
    </dgm:pt>
    <dgm:pt modelId="{BE8C41E7-0D28-408F-9C23-B0C88CED21D2}" type="pres">
      <dgm:prSet presAssocID="{68B8FBB4-784C-457D-BC03-B8C055CF4A01}" presName="LevelOneTextNode" presStyleLbl="node0" presStyleIdx="0" presStyleCnt="1" custLinFactNeighborX="-1457" custLinFactNeighborY="-5632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E7F9FF71-2D3B-4D5A-A639-459B53A5F25C}" type="pres">
      <dgm:prSet presAssocID="{68B8FBB4-784C-457D-BC03-B8C055CF4A01}" presName="level2hierChild" presStyleCnt="0"/>
      <dgm:spPr/>
    </dgm:pt>
    <dgm:pt modelId="{6EC79161-F372-414A-BADA-F1EE479C0810}" type="pres">
      <dgm:prSet presAssocID="{574657FF-8D93-48B1-98F9-4FC01C82B0EF}" presName="conn2-1" presStyleLbl="parChTrans1D2" presStyleIdx="0" presStyleCnt="2"/>
      <dgm:spPr/>
      <dgm:t>
        <a:bodyPr/>
        <a:lstStyle/>
        <a:p>
          <a:endParaRPr lang="en-CA"/>
        </a:p>
      </dgm:t>
    </dgm:pt>
    <dgm:pt modelId="{0059EC0C-73A4-455D-9120-ACEA4588F70F}" type="pres">
      <dgm:prSet presAssocID="{574657FF-8D93-48B1-98F9-4FC01C82B0EF}" presName="connTx" presStyleLbl="parChTrans1D2" presStyleIdx="0" presStyleCnt="2"/>
      <dgm:spPr/>
      <dgm:t>
        <a:bodyPr/>
        <a:lstStyle/>
        <a:p>
          <a:endParaRPr lang="en-CA"/>
        </a:p>
      </dgm:t>
    </dgm:pt>
    <dgm:pt modelId="{692E4DC4-BD62-4CE2-954F-81E9687042AD}" type="pres">
      <dgm:prSet presAssocID="{1375BCDA-D6A1-47DE-ABDE-A31902674341}" presName="root2" presStyleCnt="0"/>
      <dgm:spPr/>
    </dgm:pt>
    <dgm:pt modelId="{28F65700-949C-4BDD-AF42-22DF04F7C338}" type="pres">
      <dgm:prSet presAssocID="{1375BCDA-D6A1-47DE-ABDE-A31902674341}" presName="LevelTwoTextNode" presStyleLbl="node2" presStyleIdx="0" presStyleCnt="2" custLinFactNeighborX="-1457" custLinFactNeighborY="-9999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3759E70-B887-428D-81A4-DFBB9B0C3CA9}" type="pres">
      <dgm:prSet presAssocID="{1375BCDA-D6A1-47DE-ABDE-A31902674341}" presName="level3hierChild" presStyleCnt="0"/>
      <dgm:spPr/>
    </dgm:pt>
    <dgm:pt modelId="{FA73FB65-2DCF-4125-9E1C-1D2A485EA264}" type="pres">
      <dgm:prSet presAssocID="{165738FF-4DB2-4362-8D16-467922E14F9B}" presName="conn2-1" presStyleLbl="parChTrans1D3" presStyleIdx="0" presStyleCnt="2"/>
      <dgm:spPr/>
      <dgm:t>
        <a:bodyPr/>
        <a:lstStyle/>
        <a:p>
          <a:endParaRPr lang="en-CA"/>
        </a:p>
      </dgm:t>
    </dgm:pt>
    <dgm:pt modelId="{942DFACF-0AE0-4E9F-BC11-6436015FB408}" type="pres">
      <dgm:prSet presAssocID="{165738FF-4DB2-4362-8D16-467922E14F9B}" presName="connTx" presStyleLbl="parChTrans1D3" presStyleIdx="0" presStyleCnt="2"/>
      <dgm:spPr/>
      <dgm:t>
        <a:bodyPr/>
        <a:lstStyle/>
        <a:p>
          <a:endParaRPr lang="en-CA"/>
        </a:p>
      </dgm:t>
    </dgm:pt>
    <dgm:pt modelId="{7C274439-A8AF-4EA3-AD06-DE773405BDC1}" type="pres">
      <dgm:prSet presAssocID="{4D861C36-7A30-4318-AC14-1A0D02149B98}" presName="root2" presStyleCnt="0"/>
      <dgm:spPr/>
    </dgm:pt>
    <dgm:pt modelId="{1D104F0B-41CB-48A9-8B7D-417E47DB686D}" type="pres">
      <dgm:prSet presAssocID="{4D861C36-7A30-4318-AC14-1A0D02149B98}" presName="LevelTwoTextNode" presStyleLbl="node3" presStyleIdx="0" presStyleCnt="2" custScaleY="161991" custLinFactNeighborX="-1457" custLinFactNeighborY="-9999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39212822-0356-4900-92DA-5241308EB3A5}" type="pres">
      <dgm:prSet presAssocID="{4D861C36-7A30-4318-AC14-1A0D02149B98}" presName="level3hierChild" presStyleCnt="0"/>
      <dgm:spPr/>
    </dgm:pt>
    <dgm:pt modelId="{084405B5-6A96-4BBB-8F9D-00550FC76BA1}" type="pres">
      <dgm:prSet presAssocID="{1149D8DB-CDFA-4FF1-B3E5-598D06310FBE}" presName="conn2-1" presStyleLbl="parChTrans1D2" presStyleIdx="1" presStyleCnt="2"/>
      <dgm:spPr/>
      <dgm:t>
        <a:bodyPr/>
        <a:lstStyle/>
        <a:p>
          <a:endParaRPr lang="en-CA"/>
        </a:p>
      </dgm:t>
    </dgm:pt>
    <dgm:pt modelId="{F34873F9-A6E9-4A16-8CFC-3EBB56B29A78}" type="pres">
      <dgm:prSet presAssocID="{1149D8DB-CDFA-4FF1-B3E5-598D06310FBE}" presName="connTx" presStyleLbl="parChTrans1D2" presStyleIdx="1" presStyleCnt="2"/>
      <dgm:spPr/>
      <dgm:t>
        <a:bodyPr/>
        <a:lstStyle/>
        <a:p>
          <a:endParaRPr lang="en-CA"/>
        </a:p>
      </dgm:t>
    </dgm:pt>
    <dgm:pt modelId="{926AE042-8054-467A-86CE-08698FA860AB}" type="pres">
      <dgm:prSet presAssocID="{F05F1392-9E3A-4BBC-8630-E084A57A2468}" presName="root2" presStyleCnt="0"/>
      <dgm:spPr/>
    </dgm:pt>
    <dgm:pt modelId="{E4D198A6-FA1D-4022-B9A5-BB0B3586E0D1}" type="pres">
      <dgm:prSet presAssocID="{F05F1392-9E3A-4BBC-8630-E084A57A246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C31F222C-23F0-4A23-84FD-99F9F60CE260}" type="pres">
      <dgm:prSet presAssocID="{F05F1392-9E3A-4BBC-8630-E084A57A2468}" presName="level3hierChild" presStyleCnt="0"/>
      <dgm:spPr/>
    </dgm:pt>
    <dgm:pt modelId="{41C5B92D-B271-4F9C-8B25-4A9A70A243B2}" type="pres">
      <dgm:prSet presAssocID="{2FEFA5B2-32BF-4F5D-8315-3A1D94F2E118}" presName="conn2-1" presStyleLbl="parChTrans1D3" presStyleIdx="1" presStyleCnt="2"/>
      <dgm:spPr/>
      <dgm:t>
        <a:bodyPr/>
        <a:lstStyle/>
        <a:p>
          <a:endParaRPr lang="en-CA"/>
        </a:p>
      </dgm:t>
    </dgm:pt>
    <dgm:pt modelId="{26778A3A-F079-43CF-89CC-06433B374CD1}" type="pres">
      <dgm:prSet presAssocID="{2FEFA5B2-32BF-4F5D-8315-3A1D94F2E118}" presName="connTx" presStyleLbl="parChTrans1D3" presStyleIdx="1" presStyleCnt="2"/>
      <dgm:spPr/>
      <dgm:t>
        <a:bodyPr/>
        <a:lstStyle/>
        <a:p>
          <a:endParaRPr lang="en-CA"/>
        </a:p>
      </dgm:t>
    </dgm:pt>
    <dgm:pt modelId="{BF46D8E5-53F5-444C-A83A-934D65286426}" type="pres">
      <dgm:prSet presAssocID="{D42E463D-4F37-4A92-BB27-E1812D3D8183}" presName="root2" presStyleCnt="0"/>
      <dgm:spPr/>
    </dgm:pt>
    <dgm:pt modelId="{BEDC47A7-6950-4DE1-BD6E-A145020332E6}" type="pres">
      <dgm:prSet presAssocID="{D42E463D-4F37-4A92-BB27-E1812D3D8183}" presName="LevelTwoTextNode" presStyleLbl="node3" presStyleIdx="1" presStyleCnt="2" custScaleY="16199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39516F2-8D23-44E6-AB80-2AF852A2C3B8}" type="pres">
      <dgm:prSet presAssocID="{D42E463D-4F37-4A92-BB27-E1812D3D8183}" presName="level3hierChild" presStyleCnt="0"/>
      <dgm:spPr/>
    </dgm:pt>
  </dgm:ptLst>
  <dgm:cxnLst>
    <dgm:cxn modelId="{D6D205F9-21A6-4A69-915E-13E964321B88}" type="presOf" srcId="{1149D8DB-CDFA-4FF1-B3E5-598D06310FBE}" destId="{F34873F9-A6E9-4A16-8CFC-3EBB56B29A78}" srcOrd="1" destOrd="0" presId="urn:microsoft.com/office/officeart/2005/8/layout/hierarchy2"/>
    <dgm:cxn modelId="{F0A17180-8C26-412A-9687-8B53062C9EF2}" type="presOf" srcId="{68B8FBB4-784C-457D-BC03-B8C055CF4A01}" destId="{BE8C41E7-0D28-408F-9C23-B0C88CED21D2}" srcOrd="0" destOrd="0" presId="urn:microsoft.com/office/officeart/2005/8/layout/hierarchy2"/>
    <dgm:cxn modelId="{C639BDE8-DA98-4978-A939-C6B96FF5792F}" type="presOf" srcId="{574657FF-8D93-48B1-98F9-4FC01C82B0EF}" destId="{0059EC0C-73A4-455D-9120-ACEA4588F70F}" srcOrd="1" destOrd="0" presId="urn:microsoft.com/office/officeart/2005/8/layout/hierarchy2"/>
    <dgm:cxn modelId="{696D8C82-57E0-4681-AA9B-240E702C303D}" type="presOf" srcId="{F05F1392-9E3A-4BBC-8630-E084A57A2468}" destId="{E4D198A6-FA1D-4022-B9A5-BB0B3586E0D1}" srcOrd="0" destOrd="0" presId="urn:microsoft.com/office/officeart/2005/8/layout/hierarchy2"/>
    <dgm:cxn modelId="{1A361397-C597-49EA-91B2-81E8E4893514}" type="presOf" srcId="{574657FF-8D93-48B1-98F9-4FC01C82B0EF}" destId="{6EC79161-F372-414A-BADA-F1EE479C0810}" srcOrd="0" destOrd="0" presId="urn:microsoft.com/office/officeart/2005/8/layout/hierarchy2"/>
    <dgm:cxn modelId="{A7D1628F-F351-4AFB-9F41-A3E4E5CC4DB1}" type="presOf" srcId="{D42E463D-4F37-4A92-BB27-E1812D3D8183}" destId="{BEDC47A7-6950-4DE1-BD6E-A145020332E6}" srcOrd="0" destOrd="0" presId="urn:microsoft.com/office/officeart/2005/8/layout/hierarchy2"/>
    <dgm:cxn modelId="{B74A11B2-9AF8-4024-945D-1C6DC6529675}" type="presOf" srcId="{2FEFA5B2-32BF-4F5D-8315-3A1D94F2E118}" destId="{26778A3A-F079-43CF-89CC-06433B374CD1}" srcOrd="1" destOrd="0" presId="urn:microsoft.com/office/officeart/2005/8/layout/hierarchy2"/>
    <dgm:cxn modelId="{D25D454B-E007-4B7B-BE04-041216B5C6FF}" type="presOf" srcId="{1149D8DB-CDFA-4FF1-B3E5-598D06310FBE}" destId="{084405B5-6A96-4BBB-8F9D-00550FC76BA1}" srcOrd="0" destOrd="0" presId="urn:microsoft.com/office/officeart/2005/8/layout/hierarchy2"/>
    <dgm:cxn modelId="{92AD0B24-8253-4B69-95AB-9B4AC290F13D}" type="presOf" srcId="{165738FF-4DB2-4362-8D16-467922E14F9B}" destId="{942DFACF-0AE0-4E9F-BC11-6436015FB408}" srcOrd="1" destOrd="0" presId="urn:microsoft.com/office/officeart/2005/8/layout/hierarchy2"/>
    <dgm:cxn modelId="{8E037C6D-F8C8-4E6A-8EDE-D5956305981D}" type="presOf" srcId="{2FEFA5B2-32BF-4F5D-8315-3A1D94F2E118}" destId="{41C5B92D-B271-4F9C-8B25-4A9A70A243B2}" srcOrd="0" destOrd="0" presId="urn:microsoft.com/office/officeart/2005/8/layout/hierarchy2"/>
    <dgm:cxn modelId="{E11B0454-9746-4CDA-BE70-C78ED0DE96E7}" type="presOf" srcId="{165738FF-4DB2-4362-8D16-467922E14F9B}" destId="{FA73FB65-2DCF-4125-9E1C-1D2A485EA264}" srcOrd="0" destOrd="0" presId="urn:microsoft.com/office/officeart/2005/8/layout/hierarchy2"/>
    <dgm:cxn modelId="{6240CCBD-ABC6-49DF-AFE3-13DE67AE7F5E}" srcId="{68B8FBB4-784C-457D-BC03-B8C055CF4A01}" destId="{1375BCDA-D6A1-47DE-ABDE-A31902674341}" srcOrd="0" destOrd="0" parTransId="{574657FF-8D93-48B1-98F9-4FC01C82B0EF}" sibTransId="{301BE2FF-A6B6-4D1A-8A91-FE34D9024FCA}"/>
    <dgm:cxn modelId="{A468A8FA-2FDD-4C74-9CA4-EE0F65BF39CC}" srcId="{F05F1392-9E3A-4BBC-8630-E084A57A2468}" destId="{D42E463D-4F37-4A92-BB27-E1812D3D8183}" srcOrd="0" destOrd="0" parTransId="{2FEFA5B2-32BF-4F5D-8315-3A1D94F2E118}" sibTransId="{509A1922-D139-48D8-85CB-F8E13A3EBCD9}"/>
    <dgm:cxn modelId="{690A4EDC-A57C-44A9-8611-99B62B88CB83}" type="presOf" srcId="{1691B829-4DB4-40AE-A848-19907A964D14}" destId="{85F362D1-74CD-4851-8FB6-1977B9EF32B6}" srcOrd="0" destOrd="0" presId="urn:microsoft.com/office/officeart/2005/8/layout/hierarchy2"/>
    <dgm:cxn modelId="{CFE061F5-7E7D-4614-9DE3-20CEF7776D08}" srcId="{68B8FBB4-784C-457D-BC03-B8C055CF4A01}" destId="{F05F1392-9E3A-4BBC-8630-E084A57A2468}" srcOrd="1" destOrd="0" parTransId="{1149D8DB-CDFA-4FF1-B3E5-598D06310FBE}" sibTransId="{C04F91EF-9BDD-4B6B-8C6D-A62890324835}"/>
    <dgm:cxn modelId="{29796503-760E-4E8F-B84C-C7B4B2B8015E}" type="presOf" srcId="{1375BCDA-D6A1-47DE-ABDE-A31902674341}" destId="{28F65700-949C-4BDD-AF42-22DF04F7C338}" srcOrd="0" destOrd="0" presId="urn:microsoft.com/office/officeart/2005/8/layout/hierarchy2"/>
    <dgm:cxn modelId="{E9A35BFD-AE03-468D-8334-38A0DD787FB6}" srcId="{1375BCDA-D6A1-47DE-ABDE-A31902674341}" destId="{4D861C36-7A30-4318-AC14-1A0D02149B98}" srcOrd="0" destOrd="0" parTransId="{165738FF-4DB2-4362-8D16-467922E14F9B}" sibTransId="{A630E127-1AFD-474C-87CF-59CB360A6457}"/>
    <dgm:cxn modelId="{CF559D14-B28D-414C-AAEE-696C754FE711}" type="presOf" srcId="{4D861C36-7A30-4318-AC14-1A0D02149B98}" destId="{1D104F0B-41CB-48A9-8B7D-417E47DB686D}" srcOrd="0" destOrd="0" presId="urn:microsoft.com/office/officeart/2005/8/layout/hierarchy2"/>
    <dgm:cxn modelId="{4BE9A410-AC6A-4A5F-BA1C-4982CDA95299}" srcId="{1691B829-4DB4-40AE-A848-19907A964D14}" destId="{68B8FBB4-784C-457D-BC03-B8C055CF4A01}" srcOrd="0" destOrd="0" parTransId="{D31D1560-23FD-4BD9-95EA-E94BFE30C7B1}" sibTransId="{970EC24B-FF65-4089-8A68-A8D9AF67CAB1}"/>
    <dgm:cxn modelId="{1B062C33-CEA1-443A-A00C-C5F2991FFD40}" type="presParOf" srcId="{85F362D1-74CD-4851-8FB6-1977B9EF32B6}" destId="{56B5381F-B500-4F10-945E-1CFF82B7FED5}" srcOrd="0" destOrd="0" presId="urn:microsoft.com/office/officeart/2005/8/layout/hierarchy2"/>
    <dgm:cxn modelId="{8739D84A-C576-4AA6-931D-C4D32123EC99}" type="presParOf" srcId="{56B5381F-B500-4F10-945E-1CFF82B7FED5}" destId="{BE8C41E7-0D28-408F-9C23-B0C88CED21D2}" srcOrd="0" destOrd="0" presId="urn:microsoft.com/office/officeart/2005/8/layout/hierarchy2"/>
    <dgm:cxn modelId="{144F3E93-2F01-47D8-A911-9FE9208CD25D}" type="presParOf" srcId="{56B5381F-B500-4F10-945E-1CFF82B7FED5}" destId="{E7F9FF71-2D3B-4D5A-A639-459B53A5F25C}" srcOrd="1" destOrd="0" presId="urn:microsoft.com/office/officeart/2005/8/layout/hierarchy2"/>
    <dgm:cxn modelId="{C3A9C4FF-E8EF-45D0-8FAF-56F8AACA41F8}" type="presParOf" srcId="{E7F9FF71-2D3B-4D5A-A639-459B53A5F25C}" destId="{6EC79161-F372-414A-BADA-F1EE479C0810}" srcOrd="0" destOrd="0" presId="urn:microsoft.com/office/officeart/2005/8/layout/hierarchy2"/>
    <dgm:cxn modelId="{66267658-34D0-462E-BE11-21D1F6B07AA4}" type="presParOf" srcId="{6EC79161-F372-414A-BADA-F1EE479C0810}" destId="{0059EC0C-73A4-455D-9120-ACEA4588F70F}" srcOrd="0" destOrd="0" presId="urn:microsoft.com/office/officeart/2005/8/layout/hierarchy2"/>
    <dgm:cxn modelId="{B1211246-0638-4CF2-A43D-94277E09F8BA}" type="presParOf" srcId="{E7F9FF71-2D3B-4D5A-A639-459B53A5F25C}" destId="{692E4DC4-BD62-4CE2-954F-81E9687042AD}" srcOrd="1" destOrd="0" presId="urn:microsoft.com/office/officeart/2005/8/layout/hierarchy2"/>
    <dgm:cxn modelId="{D57E637E-49A2-44E1-9594-4C2749A0ABEB}" type="presParOf" srcId="{692E4DC4-BD62-4CE2-954F-81E9687042AD}" destId="{28F65700-949C-4BDD-AF42-22DF04F7C338}" srcOrd="0" destOrd="0" presId="urn:microsoft.com/office/officeart/2005/8/layout/hierarchy2"/>
    <dgm:cxn modelId="{782356D0-C787-463A-B383-5F6250333DBF}" type="presParOf" srcId="{692E4DC4-BD62-4CE2-954F-81E9687042AD}" destId="{13759E70-B887-428D-81A4-DFBB9B0C3CA9}" srcOrd="1" destOrd="0" presId="urn:microsoft.com/office/officeart/2005/8/layout/hierarchy2"/>
    <dgm:cxn modelId="{BB1567DA-FC80-4F31-806C-68FFA23BD053}" type="presParOf" srcId="{13759E70-B887-428D-81A4-DFBB9B0C3CA9}" destId="{FA73FB65-2DCF-4125-9E1C-1D2A485EA264}" srcOrd="0" destOrd="0" presId="urn:microsoft.com/office/officeart/2005/8/layout/hierarchy2"/>
    <dgm:cxn modelId="{9510D5DC-5228-47BD-8895-2F4CCACE6B8A}" type="presParOf" srcId="{FA73FB65-2DCF-4125-9E1C-1D2A485EA264}" destId="{942DFACF-0AE0-4E9F-BC11-6436015FB408}" srcOrd="0" destOrd="0" presId="urn:microsoft.com/office/officeart/2005/8/layout/hierarchy2"/>
    <dgm:cxn modelId="{6E037784-A663-41A3-8CF2-7FD9320015BF}" type="presParOf" srcId="{13759E70-B887-428D-81A4-DFBB9B0C3CA9}" destId="{7C274439-A8AF-4EA3-AD06-DE773405BDC1}" srcOrd="1" destOrd="0" presId="urn:microsoft.com/office/officeart/2005/8/layout/hierarchy2"/>
    <dgm:cxn modelId="{6D51A6BD-E4A6-4342-AC61-E99701BCAC72}" type="presParOf" srcId="{7C274439-A8AF-4EA3-AD06-DE773405BDC1}" destId="{1D104F0B-41CB-48A9-8B7D-417E47DB686D}" srcOrd="0" destOrd="0" presId="urn:microsoft.com/office/officeart/2005/8/layout/hierarchy2"/>
    <dgm:cxn modelId="{92321924-AC52-4A4E-8921-CBA09BB586D2}" type="presParOf" srcId="{7C274439-A8AF-4EA3-AD06-DE773405BDC1}" destId="{39212822-0356-4900-92DA-5241308EB3A5}" srcOrd="1" destOrd="0" presId="urn:microsoft.com/office/officeart/2005/8/layout/hierarchy2"/>
    <dgm:cxn modelId="{EF875E03-A435-411B-8084-9F057D1F9158}" type="presParOf" srcId="{E7F9FF71-2D3B-4D5A-A639-459B53A5F25C}" destId="{084405B5-6A96-4BBB-8F9D-00550FC76BA1}" srcOrd="2" destOrd="0" presId="urn:microsoft.com/office/officeart/2005/8/layout/hierarchy2"/>
    <dgm:cxn modelId="{59BC8574-6BC6-4E71-9A5B-3A853F98DF61}" type="presParOf" srcId="{084405B5-6A96-4BBB-8F9D-00550FC76BA1}" destId="{F34873F9-A6E9-4A16-8CFC-3EBB56B29A78}" srcOrd="0" destOrd="0" presId="urn:microsoft.com/office/officeart/2005/8/layout/hierarchy2"/>
    <dgm:cxn modelId="{A89C1505-0F9C-4C27-9241-482298D7E183}" type="presParOf" srcId="{E7F9FF71-2D3B-4D5A-A639-459B53A5F25C}" destId="{926AE042-8054-467A-86CE-08698FA860AB}" srcOrd="3" destOrd="0" presId="urn:microsoft.com/office/officeart/2005/8/layout/hierarchy2"/>
    <dgm:cxn modelId="{07428C9C-F754-42E9-A58B-5DBCEFD23355}" type="presParOf" srcId="{926AE042-8054-467A-86CE-08698FA860AB}" destId="{E4D198A6-FA1D-4022-B9A5-BB0B3586E0D1}" srcOrd="0" destOrd="0" presId="urn:microsoft.com/office/officeart/2005/8/layout/hierarchy2"/>
    <dgm:cxn modelId="{1C6137EC-364B-45BC-9400-B555530C4C5A}" type="presParOf" srcId="{926AE042-8054-467A-86CE-08698FA860AB}" destId="{C31F222C-23F0-4A23-84FD-99F9F60CE260}" srcOrd="1" destOrd="0" presId="urn:microsoft.com/office/officeart/2005/8/layout/hierarchy2"/>
    <dgm:cxn modelId="{B6771F6F-F8DA-46D0-AC6F-2FDCE47BE0B7}" type="presParOf" srcId="{C31F222C-23F0-4A23-84FD-99F9F60CE260}" destId="{41C5B92D-B271-4F9C-8B25-4A9A70A243B2}" srcOrd="0" destOrd="0" presId="urn:microsoft.com/office/officeart/2005/8/layout/hierarchy2"/>
    <dgm:cxn modelId="{8CD13D73-0FA0-4598-881D-B93D883412A3}" type="presParOf" srcId="{41C5B92D-B271-4F9C-8B25-4A9A70A243B2}" destId="{26778A3A-F079-43CF-89CC-06433B374CD1}" srcOrd="0" destOrd="0" presId="urn:microsoft.com/office/officeart/2005/8/layout/hierarchy2"/>
    <dgm:cxn modelId="{085243A4-C1CF-4969-90BC-A6C9485E0E7A}" type="presParOf" srcId="{C31F222C-23F0-4A23-84FD-99F9F60CE260}" destId="{BF46D8E5-53F5-444C-A83A-934D65286426}" srcOrd="1" destOrd="0" presId="urn:microsoft.com/office/officeart/2005/8/layout/hierarchy2"/>
    <dgm:cxn modelId="{45D10310-FE3F-4BF5-8E28-731E74E77889}" type="presParOf" srcId="{BF46D8E5-53F5-444C-A83A-934D65286426}" destId="{BEDC47A7-6950-4DE1-BD6E-A145020332E6}" srcOrd="0" destOrd="0" presId="urn:microsoft.com/office/officeart/2005/8/layout/hierarchy2"/>
    <dgm:cxn modelId="{AD1D88ED-4097-4104-93AE-27D3044EF72F}" type="presParOf" srcId="{BF46D8E5-53F5-444C-A83A-934D65286426}" destId="{B39516F2-8D23-44E6-AB80-2AF852A2C3B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C9AAC5-18C6-4508-A19E-F972988C41A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E2B88411-C101-4E88-B981-DB531DE76AF1}">
      <dgm:prSet phldrT="[Text]" custT="1"/>
      <dgm:spPr/>
      <dgm:t>
        <a:bodyPr/>
        <a:lstStyle/>
        <a:p>
          <a:r>
            <a:rPr lang="en-CA" sz="2400" b="1" dirty="0" smtClean="0"/>
            <a:t>PLANTS</a:t>
          </a:r>
          <a:endParaRPr lang="en-CA" sz="2400" b="1" dirty="0"/>
        </a:p>
      </dgm:t>
    </dgm:pt>
    <dgm:pt modelId="{B3931365-ABF7-482A-98C9-A05FDDFA2BC2}" type="parTrans" cxnId="{7F43E3B0-5F6C-47F6-A5AF-449FB2D4786F}">
      <dgm:prSet/>
      <dgm:spPr/>
      <dgm:t>
        <a:bodyPr/>
        <a:lstStyle/>
        <a:p>
          <a:endParaRPr lang="en-CA"/>
        </a:p>
      </dgm:t>
    </dgm:pt>
    <dgm:pt modelId="{BB2AAEC2-5735-4602-927F-D127AC554467}" type="sibTrans" cxnId="{7F43E3B0-5F6C-47F6-A5AF-449FB2D4786F}">
      <dgm:prSet/>
      <dgm:spPr/>
      <dgm:t>
        <a:bodyPr/>
        <a:lstStyle/>
        <a:p>
          <a:endParaRPr lang="en-CA"/>
        </a:p>
      </dgm:t>
    </dgm:pt>
    <dgm:pt modelId="{20A13C97-47AA-43C4-A5C1-5EAEB462C48B}" type="asst">
      <dgm:prSet phldrT="[Text]" custT="1"/>
      <dgm:spPr/>
      <dgm:t>
        <a:bodyPr/>
        <a:lstStyle/>
        <a:p>
          <a:r>
            <a:rPr lang="en-CA" sz="2400" b="1" dirty="0" smtClean="0"/>
            <a:t>VASCULAR</a:t>
          </a:r>
          <a:endParaRPr lang="en-CA" sz="2400" b="1" dirty="0"/>
        </a:p>
      </dgm:t>
    </dgm:pt>
    <dgm:pt modelId="{9743BE7D-664A-48F4-9972-BFF9BD8BF88A}" type="parTrans" cxnId="{DF24FC6D-459A-4172-A25A-A9A866F25F83}">
      <dgm:prSet/>
      <dgm:spPr/>
      <dgm:t>
        <a:bodyPr/>
        <a:lstStyle/>
        <a:p>
          <a:endParaRPr lang="en-CA"/>
        </a:p>
      </dgm:t>
    </dgm:pt>
    <dgm:pt modelId="{DBD67056-29A3-41D0-A617-55744B44044F}" type="sibTrans" cxnId="{DF24FC6D-459A-4172-A25A-A9A866F25F83}">
      <dgm:prSet/>
      <dgm:spPr/>
      <dgm:t>
        <a:bodyPr/>
        <a:lstStyle/>
        <a:p>
          <a:endParaRPr lang="en-CA"/>
        </a:p>
      </dgm:t>
    </dgm:pt>
    <dgm:pt modelId="{B03DEBE0-33A7-4402-B6EA-89D5A579CD4B}" type="asst">
      <dgm:prSet phldrT="[Text]" custT="1"/>
      <dgm:spPr/>
      <dgm:t>
        <a:bodyPr/>
        <a:lstStyle/>
        <a:p>
          <a:r>
            <a:rPr lang="en-CA" sz="2400" b="1" dirty="0" smtClean="0"/>
            <a:t>NON-VASCULAR</a:t>
          </a:r>
          <a:endParaRPr lang="en-CA" sz="2400" b="1" dirty="0"/>
        </a:p>
      </dgm:t>
    </dgm:pt>
    <dgm:pt modelId="{C86C9E5B-FF5C-4DF1-81B6-0B99802329AB}" type="parTrans" cxnId="{864309EF-95FF-47FA-8E68-6356A5BD8D1D}">
      <dgm:prSet/>
      <dgm:spPr/>
      <dgm:t>
        <a:bodyPr/>
        <a:lstStyle/>
        <a:p>
          <a:endParaRPr lang="en-CA"/>
        </a:p>
      </dgm:t>
    </dgm:pt>
    <dgm:pt modelId="{9BCEEDC3-07F2-4121-A3FC-6594DDF73367}" type="sibTrans" cxnId="{864309EF-95FF-47FA-8E68-6356A5BD8D1D}">
      <dgm:prSet/>
      <dgm:spPr/>
      <dgm:t>
        <a:bodyPr/>
        <a:lstStyle/>
        <a:p>
          <a:endParaRPr lang="en-CA"/>
        </a:p>
      </dgm:t>
    </dgm:pt>
    <dgm:pt modelId="{FD5CDDAD-1BBA-4EE0-A058-2A0BDCB54A3C}" type="asst">
      <dgm:prSet phldrT="[Text]"/>
      <dgm:spPr/>
      <dgm:t>
        <a:bodyPr/>
        <a:lstStyle/>
        <a:p>
          <a:r>
            <a:rPr lang="en-CA" b="1" i="1" dirty="0" smtClean="0"/>
            <a:t>Gymnosperms</a:t>
          </a:r>
          <a:endParaRPr lang="en-CA" b="1" i="1" dirty="0"/>
        </a:p>
      </dgm:t>
    </dgm:pt>
    <dgm:pt modelId="{6AA0DD0C-B970-454A-B826-8C75D5AD5DA6}" type="parTrans" cxnId="{D587B20A-449B-480C-BAFE-36A562B13F53}">
      <dgm:prSet/>
      <dgm:spPr/>
      <dgm:t>
        <a:bodyPr/>
        <a:lstStyle/>
        <a:p>
          <a:endParaRPr lang="en-CA"/>
        </a:p>
      </dgm:t>
    </dgm:pt>
    <dgm:pt modelId="{6E5362A2-89DB-491A-8CD2-F8FDB80C06EB}" type="sibTrans" cxnId="{D587B20A-449B-480C-BAFE-36A562B13F53}">
      <dgm:prSet/>
      <dgm:spPr/>
      <dgm:t>
        <a:bodyPr/>
        <a:lstStyle/>
        <a:p>
          <a:endParaRPr lang="en-CA"/>
        </a:p>
      </dgm:t>
    </dgm:pt>
    <dgm:pt modelId="{4F8F071B-5C2B-4240-9391-A211D578EBD3}" type="asst">
      <dgm:prSet phldrT="[Text]"/>
      <dgm:spPr/>
      <dgm:t>
        <a:bodyPr/>
        <a:lstStyle/>
        <a:p>
          <a:r>
            <a:rPr lang="en-CA" b="1" i="1" dirty="0" smtClean="0"/>
            <a:t>Angiosperms</a:t>
          </a:r>
          <a:endParaRPr lang="en-CA" b="1" i="1" dirty="0"/>
        </a:p>
      </dgm:t>
    </dgm:pt>
    <dgm:pt modelId="{D64A6D53-FD0F-42C8-9AF3-F5D718F05197}" type="parTrans" cxnId="{D9948465-C956-4FE5-8676-52EB6B33B786}">
      <dgm:prSet/>
      <dgm:spPr/>
      <dgm:t>
        <a:bodyPr/>
        <a:lstStyle/>
        <a:p>
          <a:endParaRPr lang="en-CA"/>
        </a:p>
      </dgm:t>
    </dgm:pt>
    <dgm:pt modelId="{63C9E4F4-345F-4DD0-8473-A4B0C7038659}" type="sibTrans" cxnId="{D9948465-C956-4FE5-8676-52EB6B33B786}">
      <dgm:prSet/>
      <dgm:spPr/>
      <dgm:t>
        <a:bodyPr/>
        <a:lstStyle/>
        <a:p>
          <a:endParaRPr lang="en-CA"/>
        </a:p>
      </dgm:t>
    </dgm:pt>
    <dgm:pt modelId="{B934084F-7347-435B-AF04-347571FB080E}" type="asst">
      <dgm:prSet phldrT="[Text]"/>
      <dgm:spPr/>
      <dgm:t>
        <a:bodyPr/>
        <a:lstStyle/>
        <a:p>
          <a:r>
            <a:rPr lang="en-CA" dirty="0" smtClean="0"/>
            <a:t>Monocot</a:t>
          </a:r>
          <a:endParaRPr lang="en-CA" dirty="0"/>
        </a:p>
      </dgm:t>
    </dgm:pt>
    <dgm:pt modelId="{0EF2A949-5712-4246-A44D-02C1C7A64982}" type="parTrans" cxnId="{455BB7B0-46A0-4DB9-8E72-6F9D37ACED37}">
      <dgm:prSet/>
      <dgm:spPr/>
      <dgm:t>
        <a:bodyPr/>
        <a:lstStyle/>
        <a:p>
          <a:endParaRPr lang="en-CA"/>
        </a:p>
      </dgm:t>
    </dgm:pt>
    <dgm:pt modelId="{7F9244F8-826D-4536-93AA-DB1CD8BD9FEB}" type="sibTrans" cxnId="{455BB7B0-46A0-4DB9-8E72-6F9D37ACED37}">
      <dgm:prSet/>
      <dgm:spPr/>
      <dgm:t>
        <a:bodyPr/>
        <a:lstStyle/>
        <a:p>
          <a:endParaRPr lang="en-CA"/>
        </a:p>
      </dgm:t>
    </dgm:pt>
    <dgm:pt modelId="{DFBD67D9-3E00-4251-A316-64D219D9EF94}" type="asst">
      <dgm:prSet phldrT="[Text]"/>
      <dgm:spPr/>
      <dgm:t>
        <a:bodyPr/>
        <a:lstStyle/>
        <a:p>
          <a:r>
            <a:rPr lang="en-CA" dirty="0" err="1" smtClean="0"/>
            <a:t>Dicot</a:t>
          </a:r>
          <a:endParaRPr lang="en-CA" dirty="0"/>
        </a:p>
      </dgm:t>
    </dgm:pt>
    <dgm:pt modelId="{9A380573-E0D3-4D14-996F-E0B569C1037C}" type="parTrans" cxnId="{F5319FF4-6CF6-48A7-B34A-1E9923044FF8}">
      <dgm:prSet/>
      <dgm:spPr/>
      <dgm:t>
        <a:bodyPr/>
        <a:lstStyle/>
        <a:p>
          <a:endParaRPr lang="en-CA"/>
        </a:p>
      </dgm:t>
    </dgm:pt>
    <dgm:pt modelId="{26627381-97EC-42FD-BC5C-0777C623E957}" type="sibTrans" cxnId="{F5319FF4-6CF6-48A7-B34A-1E9923044FF8}">
      <dgm:prSet/>
      <dgm:spPr/>
      <dgm:t>
        <a:bodyPr/>
        <a:lstStyle/>
        <a:p>
          <a:endParaRPr lang="en-CA"/>
        </a:p>
      </dgm:t>
    </dgm:pt>
    <dgm:pt modelId="{62E77EA1-B463-4E04-96F4-EF1C9DD1FDB4}" type="pres">
      <dgm:prSet presAssocID="{74C9AAC5-18C6-4508-A19E-F972988C41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1200A90F-6C0C-45EC-A8B5-D9F662FE8457}" type="pres">
      <dgm:prSet presAssocID="{E2B88411-C101-4E88-B981-DB531DE76AF1}" presName="hierRoot1" presStyleCnt="0">
        <dgm:presLayoutVars>
          <dgm:hierBranch val="init"/>
        </dgm:presLayoutVars>
      </dgm:prSet>
      <dgm:spPr/>
    </dgm:pt>
    <dgm:pt modelId="{414D08AE-E36E-46AF-8252-CE63207EB31D}" type="pres">
      <dgm:prSet presAssocID="{E2B88411-C101-4E88-B981-DB531DE76AF1}" presName="rootComposite1" presStyleCnt="0"/>
      <dgm:spPr/>
    </dgm:pt>
    <dgm:pt modelId="{B5A2FBED-3AF6-4019-A3CD-458870B452C4}" type="pres">
      <dgm:prSet presAssocID="{E2B88411-C101-4E88-B981-DB531DE76AF1}" presName="rootText1" presStyleLbl="node0" presStyleIdx="0" presStyleCnt="1" custScaleX="139426" custScaleY="129281" custLinFactNeighborX="-91691" custLinFactNeighborY="130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C8D3C08-215D-4FB9-90B0-E557D7A4D900}" type="pres">
      <dgm:prSet presAssocID="{E2B88411-C101-4E88-B981-DB531DE76AF1}" presName="rootConnector1" presStyleLbl="node1" presStyleIdx="0" presStyleCnt="0"/>
      <dgm:spPr/>
      <dgm:t>
        <a:bodyPr/>
        <a:lstStyle/>
        <a:p>
          <a:endParaRPr lang="en-CA"/>
        </a:p>
      </dgm:t>
    </dgm:pt>
    <dgm:pt modelId="{B712BFC7-354A-4394-B928-B679B7827A08}" type="pres">
      <dgm:prSet presAssocID="{E2B88411-C101-4E88-B981-DB531DE76AF1}" presName="hierChild2" presStyleCnt="0"/>
      <dgm:spPr/>
    </dgm:pt>
    <dgm:pt modelId="{3106DD8B-3C77-4737-8B57-C2C0A033242D}" type="pres">
      <dgm:prSet presAssocID="{E2B88411-C101-4E88-B981-DB531DE76AF1}" presName="hierChild3" presStyleCnt="0"/>
      <dgm:spPr/>
    </dgm:pt>
    <dgm:pt modelId="{7DE8E348-ACCE-470D-A88C-1B3FFC9B3654}" type="pres">
      <dgm:prSet presAssocID="{9743BE7D-664A-48F4-9972-BFF9BD8BF88A}" presName="Name111" presStyleLbl="parChTrans1D2" presStyleIdx="0" presStyleCnt="2"/>
      <dgm:spPr/>
      <dgm:t>
        <a:bodyPr/>
        <a:lstStyle/>
        <a:p>
          <a:endParaRPr lang="en-CA"/>
        </a:p>
      </dgm:t>
    </dgm:pt>
    <dgm:pt modelId="{CC6217F9-C7BC-4E37-B359-245D4CE71B01}" type="pres">
      <dgm:prSet presAssocID="{20A13C97-47AA-43C4-A5C1-5EAEB462C48B}" presName="hierRoot3" presStyleCnt="0">
        <dgm:presLayoutVars>
          <dgm:hierBranch val="init"/>
        </dgm:presLayoutVars>
      </dgm:prSet>
      <dgm:spPr/>
    </dgm:pt>
    <dgm:pt modelId="{497809E3-18E7-4831-A9D5-FA19E556E552}" type="pres">
      <dgm:prSet presAssocID="{20A13C97-47AA-43C4-A5C1-5EAEB462C48B}" presName="rootComposite3" presStyleCnt="0"/>
      <dgm:spPr/>
    </dgm:pt>
    <dgm:pt modelId="{976F3565-BC84-4E11-A9CF-DB30B72C36D7}" type="pres">
      <dgm:prSet presAssocID="{20A13C97-47AA-43C4-A5C1-5EAEB462C48B}" presName="rootText3" presStyleLbl="asst1" presStyleIdx="0" presStyleCnt="6" custScaleX="139426" custScaleY="129281" custLinFactNeighborX="30595" custLinFactNeighborY="1189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F1460515-DCFE-48D2-8300-196F7D3DE34D}" type="pres">
      <dgm:prSet presAssocID="{20A13C97-47AA-43C4-A5C1-5EAEB462C48B}" presName="rootConnector3" presStyleLbl="asst1" presStyleIdx="0" presStyleCnt="6"/>
      <dgm:spPr/>
      <dgm:t>
        <a:bodyPr/>
        <a:lstStyle/>
        <a:p>
          <a:endParaRPr lang="en-CA"/>
        </a:p>
      </dgm:t>
    </dgm:pt>
    <dgm:pt modelId="{4FC9B471-EB38-41AC-B1F3-82D704D004B4}" type="pres">
      <dgm:prSet presAssocID="{20A13C97-47AA-43C4-A5C1-5EAEB462C48B}" presName="hierChild6" presStyleCnt="0"/>
      <dgm:spPr/>
    </dgm:pt>
    <dgm:pt modelId="{74F2391C-3D4C-407A-8993-E6C1433AF063}" type="pres">
      <dgm:prSet presAssocID="{20A13C97-47AA-43C4-A5C1-5EAEB462C48B}" presName="hierChild7" presStyleCnt="0"/>
      <dgm:spPr/>
    </dgm:pt>
    <dgm:pt modelId="{F10E8451-1E8A-4134-9752-016FFC06C461}" type="pres">
      <dgm:prSet presAssocID="{6AA0DD0C-B970-454A-B826-8C75D5AD5DA6}" presName="Name111" presStyleLbl="parChTrans1D3" presStyleIdx="0" presStyleCnt="2"/>
      <dgm:spPr/>
      <dgm:t>
        <a:bodyPr/>
        <a:lstStyle/>
        <a:p>
          <a:endParaRPr lang="en-CA"/>
        </a:p>
      </dgm:t>
    </dgm:pt>
    <dgm:pt modelId="{D3C86251-AB69-45F2-8D0F-DB1268357656}" type="pres">
      <dgm:prSet presAssocID="{FD5CDDAD-1BBA-4EE0-A058-2A0BDCB54A3C}" presName="hierRoot3" presStyleCnt="0">
        <dgm:presLayoutVars>
          <dgm:hierBranch val="init"/>
        </dgm:presLayoutVars>
      </dgm:prSet>
      <dgm:spPr/>
    </dgm:pt>
    <dgm:pt modelId="{EBEBF18C-4116-42CF-B8B2-284A962552DD}" type="pres">
      <dgm:prSet presAssocID="{FD5CDDAD-1BBA-4EE0-A058-2A0BDCB54A3C}" presName="rootComposite3" presStyleCnt="0"/>
      <dgm:spPr/>
    </dgm:pt>
    <dgm:pt modelId="{0551EFE5-CF86-401E-9764-D3E4F97E8D0B}" type="pres">
      <dgm:prSet presAssocID="{FD5CDDAD-1BBA-4EE0-A058-2A0BDCB54A3C}" presName="rootText3" presStyleLbl="asst1" presStyleIdx="1" presStyleCnt="6" custScaleX="146007" custLinFactNeighborX="-497" custLinFactNeighborY="2317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8D4E3F8-1F57-42C1-A13F-9B21D93D12D9}" type="pres">
      <dgm:prSet presAssocID="{FD5CDDAD-1BBA-4EE0-A058-2A0BDCB54A3C}" presName="rootConnector3" presStyleLbl="asst1" presStyleIdx="1" presStyleCnt="6"/>
      <dgm:spPr/>
      <dgm:t>
        <a:bodyPr/>
        <a:lstStyle/>
        <a:p>
          <a:endParaRPr lang="en-CA"/>
        </a:p>
      </dgm:t>
    </dgm:pt>
    <dgm:pt modelId="{D335C3E0-A862-410E-A179-FAB28AF545C9}" type="pres">
      <dgm:prSet presAssocID="{FD5CDDAD-1BBA-4EE0-A058-2A0BDCB54A3C}" presName="hierChild6" presStyleCnt="0"/>
      <dgm:spPr/>
    </dgm:pt>
    <dgm:pt modelId="{B65F620D-552D-4FBE-AD62-C8882E858D57}" type="pres">
      <dgm:prSet presAssocID="{FD5CDDAD-1BBA-4EE0-A058-2A0BDCB54A3C}" presName="hierChild7" presStyleCnt="0"/>
      <dgm:spPr/>
    </dgm:pt>
    <dgm:pt modelId="{8C80EFDC-0A90-4C42-ADB1-60DA93B71842}" type="pres">
      <dgm:prSet presAssocID="{D64A6D53-FD0F-42C8-9AF3-F5D718F05197}" presName="Name111" presStyleLbl="parChTrans1D3" presStyleIdx="1" presStyleCnt="2"/>
      <dgm:spPr/>
      <dgm:t>
        <a:bodyPr/>
        <a:lstStyle/>
        <a:p>
          <a:endParaRPr lang="en-CA"/>
        </a:p>
      </dgm:t>
    </dgm:pt>
    <dgm:pt modelId="{B1BA3B50-8043-4CDF-9AAE-59098BBB3683}" type="pres">
      <dgm:prSet presAssocID="{4F8F071B-5C2B-4240-9391-A211D578EBD3}" presName="hierRoot3" presStyleCnt="0">
        <dgm:presLayoutVars>
          <dgm:hierBranch val="init"/>
        </dgm:presLayoutVars>
      </dgm:prSet>
      <dgm:spPr/>
    </dgm:pt>
    <dgm:pt modelId="{0E254920-ED3E-46A9-9664-BDFFCD4C54A3}" type="pres">
      <dgm:prSet presAssocID="{4F8F071B-5C2B-4240-9391-A211D578EBD3}" presName="rootComposite3" presStyleCnt="0"/>
      <dgm:spPr/>
    </dgm:pt>
    <dgm:pt modelId="{E87B91F9-05F9-4187-95BF-95B126D428FF}" type="pres">
      <dgm:prSet presAssocID="{4F8F071B-5C2B-4240-9391-A211D578EBD3}" presName="rootText3" presStyleLbl="asst1" presStyleIdx="2" presStyleCnt="6" custScaleX="146007" custLinFactNeighborX="18496" custLinFactNeighborY="2317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5F954D7-EC7F-439D-9990-0E8688291D5D}" type="pres">
      <dgm:prSet presAssocID="{4F8F071B-5C2B-4240-9391-A211D578EBD3}" presName="rootConnector3" presStyleLbl="asst1" presStyleIdx="2" presStyleCnt="6"/>
      <dgm:spPr/>
      <dgm:t>
        <a:bodyPr/>
        <a:lstStyle/>
        <a:p>
          <a:endParaRPr lang="en-CA"/>
        </a:p>
      </dgm:t>
    </dgm:pt>
    <dgm:pt modelId="{A5247E58-E990-4B6B-BF32-68935CB969BC}" type="pres">
      <dgm:prSet presAssocID="{4F8F071B-5C2B-4240-9391-A211D578EBD3}" presName="hierChild6" presStyleCnt="0"/>
      <dgm:spPr/>
    </dgm:pt>
    <dgm:pt modelId="{34F3E8BC-B3F0-46F4-ABF3-47C486C4571F}" type="pres">
      <dgm:prSet presAssocID="{4F8F071B-5C2B-4240-9391-A211D578EBD3}" presName="hierChild7" presStyleCnt="0"/>
      <dgm:spPr/>
    </dgm:pt>
    <dgm:pt modelId="{F197CF90-C9E0-476F-ACA2-89E840754C36}" type="pres">
      <dgm:prSet presAssocID="{0EF2A949-5712-4246-A44D-02C1C7A64982}" presName="Name111" presStyleLbl="parChTrans1D4" presStyleIdx="0" presStyleCnt="2"/>
      <dgm:spPr/>
      <dgm:t>
        <a:bodyPr/>
        <a:lstStyle/>
        <a:p>
          <a:endParaRPr lang="en-CA"/>
        </a:p>
      </dgm:t>
    </dgm:pt>
    <dgm:pt modelId="{19AF6EE7-15C5-4489-B2CC-C54D34060276}" type="pres">
      <dgm:prSet presAssocID="{B934084F-7347-435B-AF04-347571FB080E}" presName="hierRoot3" presStyleCnt="0">
        <dgm:presLayoutVars>
          <dgm:hierBranch val="init"/>
        </dgm:presLayoutVars>
      </dgm:prSet>
      <dgm:spPr/>
    </dgm:pt>
    <dgm:pt modelId="{57D4CA5B-5883-45EA-B0D8-3A252C2A163F}" type="pres">
      <dgm:prSet presAssocID="{B934084F-7347-435B-AF04-347571FB080E}" presName="rootComposite3" presStyleCnt="0"/>
      <dgm:spPr/>
    </dgm:pt>
    <dgm:pt modelId="{D06F40F2-6ADD-4302-B0EE-2ADB24BBE7FE}" type="pres">
      <dgm:prSet presAssocID="{B934084F-7347-435B-AF04-347571FB080E}" presName="rootText3" presStyleLbl="asst1" presStyleIdx="3" presStyleCnt="6" custLinFactNeighborX="18496" custLinFactNeighborY="2317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851CEB6C-3AB9-4378-B8AB-15A55B17EC78}" type="pres">
      <dgm:prSet presAssocID="{B934084F-7347-435B-AF04-347571FB080E}" presName="rootConnector3" presStyleLbl="asst1" presStyleIdx="3" presStyleCnt="6"/>
      <dgm:spPr/>
      <dgm:t>
        <a:bodyPr/>
        <a:lstStyle/>
        <a:p>
          <a:endParaRPr lang="en-CA"/>
        </a:p>
      </dgm:t>
    </dgm:pt>
    <dgm:pt modelId="{3053B186-533B-4B3A-B3A2-47641F48ED79}" type="pres">
      <dgm:prSet presAssocID="{B934084F-7347-435B-AF04-347571FB080E}" presName="hierChild6" presStyleCnt="0"/>
      <dgm:spPr/>
    </dgm:pt>
    <dgm:pt modelId="{812F6F90-D122-4369-ACA9-7C62C72B52EA}" type="pres">
      <dgm:prSet presAssocID="{B934084F-7347-435B-AF04-347571FB080E}" presName="hierChild7" presStyleCnt="0"/>
      <dgm:spPr/>
    </dgm:pt>
    <dgm:pt modelId="{90761BB4-CE74-42BB-847A-CCA4B254F942}" type="pres">
      <dgm:prSet presAssocID="{9A380573-E0D3-4D14-996F-E0B569C1037C}" presName="Name111" presStyleLbl="parChTrans1D4" presStyleIdx="1" presStyleCnt="2"/>
      <dgm:spPr/>
      <dgm:t>
        <a:bodyPr/>
        <a:lstStyle/>
        <a:p>
          <a:endParaRPr lang="en-CA"/>
        </a:p>
      </dgm:t>
    </dgm:pt>
    <dgm:pt modelId="{5331C716-EEF0-412E-930D-3CA8FFFCCF03}" type="pres">
      <dgm:prSet presAssocID="{DFBD67D9-3E00-4251-A316-64D219D9EF94}" presName="hierRoot3" presStyleCnt="0">
        <dgm:presLayoutVars>
          <dgm:hierBranch val="init"/>
        </dgm:presLayoutVars>
      </dgm:prSet>
      <dgm:spPr/>
    </dgm:pt>
    <dgm:pt modelId="{4E7EF117-D63D-415F-9AB4-181C1BAF3907}" type="pres">
      <dgm:prSet presAssocID="{DFBD67D9-3E00-4251-A316-64D219D9EF94}" presName="rootComposite3" presStyleCnt="0"/>
      <dgm:spPr/>
    </dgm:pt>
    <dgm:pt modelId="{D90FE88C-D7E7-45B3-94FD-89F460E8982B}" type="pres">
      <dgm:prSet presAssocID="{DFBD67D9-3E00-4251-A316-64D219D9EF94}" presName="rootText3" presStyleLbl="asst1" presStyleIdx="4" presStyleCnt="6" custLinFactNeighborX="18496" custLinFactNeighborY="2317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994EAB7-0763-4574-98DF-4ED72362827D}" type="pres">
      <dgm:prSet presAssocID="{DFBD67D9-3E00-4251-A316-64D219D9EF94}" presName="rootConnector3" presStyleLbl="asst1" presStyleIdx="4" presStyleCnt="6"/>
      <dgm:spPr/>
      <dgm:t>
        <a:bodyPr/>
        <a:lstStyle/>
        <a:p>
          <a:endParaRPr lang="en-CA"/>
        </a:p>
      </dgm:t>
    </dgm:pt>
    <dgm:pt modelId="{3AE951DD-804A-4692-9B43-2A2DC88D3ED7}" type="pres">
      <dgm:prSet presAssocID="{DFBD67D9-3E00-4251-A316-64D219D9EF94}" presName="hierChild6" presStyleCnt="0"/>
      <dgm:spPr/>
    </dgm:pt>
    <dgm:pt modelId="{83A98763-8A26-4CB4-914F-23C2CECEB823}" type="pres">
      <dgm:prSet presAssocID="{DFBD67D9-3E00-4251-A316-64D219D9EF94}" presName="hierChild7" presStyleCnt="0"/>
      <dgm:spPr/>
    </dgm:pt>
    <dgm:pt modelId="{85C4C8E1-0B48-4456-B448-8CF3AA1B9F6C}" type="pres">
      <dgm:prSet presAssocID="{C86C9E5B-FF5C-4DF1-81B6-0B99802329AB}" presName="Name111" presStyleLbl="parChTrans1D2" presStyleIdx="1" presStyleCnt="2"/>
      <dgm:spPr/>
      <dgm:t>
        <a:bodyPr/>
        <a:lstStyle/>
        <a:p>
          <a:endParaRPr lang="en-CA"/>
        </a:p>
      </dgm:t>
    </dgm:pt>
    <dgm:pt modelId="{34F57E80-1498-4725-965C-7505F2B4CBA7}" type="pres">
      <dgm:prSet presAssocID="{B03DEBE0-33A7-4402-B6EA-89D5A579CD4B}" presName="hierRoot3" presStyleCnt="0">
        <dgm:presLayoutVars>
          <dgm:hierBranch val="init"/>
        </dgm:presLayoutVars>
      </dgm:prSet>
      <dgm:spPr/>
    </dgm:pt>
    <dgm:pt modelId="{8FC63087-844F-434E-880A-66A6042A57D2}" type="pres">
      <dgm:prSet presAssocID="{B03DEBE0-33A7-4402-B6EA-89D5A579CD4B}" presName="rootComposite3" presStyleCnt="0"/>
      <dgm:spPr/>
    </dgm:pt>
    <dgm:pt modelId="{1CB2128A-654F-4C3A-A7EE-20FFD45FF91C}" type="pres">
      <dgm:prSet presAssocID="{B03DEBE0-33A7-4402-B6EA-89D5A579CD4B}" presName="rootText3" presStyleLbl="asst1" presStyleIdx="5" presStyleCnt="6" custScaleX="139426" custScaleY="12928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FFF78299-67ED-4087-A339-EE9C4F6CFE74}" type="pres">
      <dgm:prSet presAssocID="{B03DEBE0-33A7-4402-B6EA-89D5A579CD4B}" presName="rootConnector3" presStyleLbl="asst1" presStyleIdx="5" presStyleCnt="6"/>
      <dgm:spPr/>
      <dgm:t>
        <a:bodyPr/>
        <a:lstStyle/>
        <a:p>
          <a:endParaRPr lang="en-CA"/>
        </a:p>
      </dgm:t>
    </dgm:pt>
    <dgm:pt modelId="{9A385D04-A9AC-44AE-93A3-E36AF41B8806}" type="pres">
      <dgm:prSet presAssocID="{B03DEBE0-33A7-4402-B6EA-89D5A579CD4B}" presName="hierChild6" presStyleCnt="0"/>
      <dgm:spPr/>
    </dgm:pt>
    <dgm:pt modelId="{F7A7CE76-A705-42FC-BEE5-3C8E33F48DF6}" type="pres">
      <dgm:prSet presAssocID="{B03DEBE0-33A7-4402-B6EA-89D5A579CD4B}" presName="hierChild7" presStyleCnt="0"/>
      <dgm:spPr/>
    </dgm:pt>
  </dgm:ptLst>
  <dgm:cxnLst>
    <dgm:cxn modelId="{D587B20A-449B-480C-BAFE-36A562B13F53}" srcId="{20A13C97-47AA-43C4-A5C1-5EAEB462C48B}" destId="{FD5CDDAD-1BBA-4EE0-A058-2A0BDCB54A3C}" srcOrd="0" destOrd="0" parTransId="{6AA0DD0C-B970-454A-B826-8C75D5AD5DA6}" sibTransId="{6E5362A2-89DB-491A-8CD2-F8FDB80C06EB}"/>
    <dgm:cxn modelId="{640459F7-E525-4F4E-987F-8711B6BDF96F}" type="presOf" srcId="{E2B88411-C101-4E88-B981-DB531DE76AF1}" destId="{B5A2FBED-3AF6-4019-A3CD-458870B452C4}" srcOrd="0" destOrd="0" presId="urn:microsoft.com/office/officeart/2005/8/layout/orgChart1"/>
    <dgm:cxn modelId="{8979DE08-6A6B-4BED-8834-B171ABE31500}" type="presOf" srcId="{DFBD67D9-3E00-4251-A316-64D219D9EF94}" destId="{D90FE88C-D7E7-45B3-94FD-89F460E8982B}" srcOrd="0" destOrd="0" presId="urn:microsoft.com/office/officeart/2005/8/layout/orgChart1"/>
    <dgm:cxn modelId="{200AFB3D-83BC-45A5-9E4F-D534A9C379E7}" type="presOf" srcId="{74C9AAC5-18C6-4508-A19E-F972988C41A5}" destId="{62E77EA1-B463-4E04-96F4-EF1C9DD1FDB4}" srcOrd="0" destOrd="0" presId="urn:microsoft.com/office/officeart/2005/8/layout/orgChart1"/>
    <dgm:cxn modelId="{94915B48-38E6-4C0A-B2C1-CC38D42EB608}" type="presOf" srcId="{20A13C97-47AA-43C4-A5C1-5EAEB462C48B}" destId="{976F3565-BC84-4E11-A9CF-DB30B72C36D7}" srcOrd="0" destOrd="0" presId="urn:microsoft.com/office/officeart/2005/8/layout/orgChart1"/>
    <dgm:cxn modelId="{8E02947F-FB55-4002-9E09-1BA84DA9C1F3}" type="presOf" srcId="{B934084F-7347-435B-AF04-347571FB080E}" destId="{D06F40F2-6ADD-4302-B0EE-2ADB24BBE7FE}" srcOrd="0" destOrd="0" presId="urn:microsoft.com/office/officeart/2005/8/layout/orgChart1"/>
    <dgm:cxn modelId="{A651F844-FA77-4295-AE20-FC7111152505}" type="presOf" srcId="{C86C9E5B-FF5C-4DF1-81B6-0B99802329AB}" destId="{85C4C8E1-0B48-4456-B448-8CF3AA1B9F6C}" srcOrd="0" destOrd="0" presId="urn:microsoft.com/office/officeart/2005/8/layout/orgChart1"/>
    <dgm:cxn modelId="{5DC96196-0684-48EA-B45D-5C89DE19D417}" type="presOf" srcId="{D64A6D53-FD0F-42C8-9AF3-F5D718F05197}" destId="{8C80EFDC-0A90-4C42-ADB1-60DA93B71842}" srcOrd="0" destOrd="0" presId="urn:microsoft.com/office/officeart/2005/8/layout/orgChart1"/>
    <dgm:cxn modelId="{B6FDDEEE-7BAA-4665-8112-147E955F284F}" type="presOf" srcId="{FD5CDDAD-1BBA-4EE0-A058-2A0BDCB54A3C}" destId="{28D4E3F8-1F57-42C1-A13F-9B21D93D12D9}" srcOrd="1" destOrd="0" presId="urn:microsoft.com/office/officeart/2005/8/layout/orgChart1"/>
    <dgm:cxn modelId="{5559CC7E-09BC-48E3-AA34-5C8ECB3B664E}" type="presOf" srcId="{B03DEBE0-33A7-4402-B6EA-89D5A579CD4B}" destId="{1CB2128A-654F-4C3A-A7EE-20FFD45FF91C}" srcOrd="0" destOrd="0" presId="urn:microsoft.com/office/officeart/2005/8/layout/orgChart1"/>
    <dgm:cxn modelId="{E32D1858-E16F-43D7-A12F-F843278CC495}" type="presOf" srcId="{0EF2A949-5712-4246-A44D-02C1C7A64982}" destId="{F197CF90-C9E0-476F-ACA2-89E840754C36}" srcOrd="0" destOrd="0" presId="urn:microsoft.com/office/officeart/2005/8/layout/orgChart1"/>
    <dgm:cxn modelId="{5C22D8B7-A7C2-428F-823B-4BD8C61FE441}" type="presOf" srcId="{20A13C97-47AA-43C4-A5C1-5EAEB462C48B}" destId="{F1460515-DCFE-48D2-8300-196F7D3DE34D}" srcOrd="1" destOrd="0" presId="urn:microsoft.com/office/officeart/2005/8/layout/orgChart1"/>
    <dgm:cxn modelId="{75F0FF0B-CAC0-4C85-B30B-6F13C5EDABB6}" type="presOf" srcId="{B03DEBE0-33A7-4402-B6EA-89D5A579CD4B}" destId="{FFF78299-67ED-4087-A339-EE9C4F6CFE74}" srcOrd="1" destOrd="0" presId="urn:microsoft.com/office/officeart/2005/8/layout/orgChart1"/>
    <dgm:cxn modelId="{933225F7-9A40-44A8-8D77-E338AFF2A83A}" type="presOf" srcId="{4F8F071B-5C2B-4240-9391-A211D578EBD3}" destId="{05F954D7-EC7F-439D-9990-0E8688291D5D}" srcOrd="1" destOrd="0" presId="urn:microsoft.com/office/officeart/2005/8/layout/orgChart1"/>
    <dgm:cxn modelId="{F91E48AD-0E00-47F5-B18E-F74245DC8986}" type="presOf" srcId="{DFBD67D9-3E00-4251-A316-64D219D9EF94}" destId="{B994EAB7-0763-4574-98DF-4ED72362827D}" srcOrd="1" destOrd="0" presId="urn:microsoft.com/office/officeart/2005/8/layout/orgChart1"/>
    <dgm:cxn modelId="{A946ED7B-8CCC-4BDA-95AD-E03484BD9507}" type="presOf" srcId="{6AA0DD0C-B970-454A-B826-8C75D5AD5DA6}" destId="{F10E8451-1E8A-4134-9752-016FFC06C461}" srcOrd="0" destOrd="0" presId="urn:microsoft.com/office/officeart/2005/8/layout/orgChart1"/>
    <dgm:cxn modelId="{7F43E3B0-5F6C-47F6-A5AF-449FB2D4786F}" srcId="{74C9AAC5-18C6-4508-A19E-F972988C41A5}" destId="{E2B88411-C101-4E88-B981-DB531DE76AF1}" srcOrd="0" destOrd="0" parTransId="{B3931365-ABF7-482A-98C9-A05FDDFA2BC2}" sibTransId="{BB2AAEC2-5735-4602-927F-D127AC554467}"/>
    <dgm:cxn modelId="{F4985188-78CA-4A7D-9416-E2E8DD4A1322}" type="presOf" srcId="{E2B88411-C101-4E88-B981-DB531DE76AF1}" destId="{DC8D3C08-215D-4FB9-90B0-E557D7A4D900}" srcOrd="1" destOrd="0" presId="urn:microsoft.com/office/officeart/2005/8/layout/orgChart1"/>
    <dgm:cxn modelId="{DEC422A7-BA5D-4903-8FFE-90E28A5B7369}" type="presOf" srcId="{4F8F071B-5C2B-4240-9391-A211D578EBD3}" destId="{E87B91F9-05F9-4187-95BF-95B126D428FF}" srcOrd="0" destOrd="0" presId="urn:microsoft.com/office/officeart/2005/8/layout/orgChart1"/>
    <dgm:cxn modelId="{B09EE049-02E7-4ADF-BCF4-A62697C23E1B}" type="presOf" srcId="{9A380573-E0D3-4D14-996F-E0B569C1037C}" destId="{90761BB4-CE74-42BB-847A-CCA4B254F942}" srcOrd="0" destOrd="0" presId="urn:microsoft.com/office/officeart/2005/8/layout/orgChart1"/>
    <dgm:cxn modelId="{864309EF-95FF-47FA-8E68-6356A5BD8D1D}" srcId="{E2B88411-C101-4E88-B981-DB531DE76AF1}" destId="{B03DEBE0-33A7-4402-B6EA-89D5A579CD4B}" srcOrd="1" destOrd="0" parTransId="{C86C9E5B-FF5C-4DF1-81B6-0B99802329AB}" sibTransId="{9BCEEDC3-07F2-4121-A3FC-6594DDF73367}"/>
    <dgm:cxn modelId="{4E55B92E-2078-4474-8887-CB5485773DD9}" type="presOf" srcId="{FD5CDDAD-1BBA-4EE0-A058-2A0BDCB54A3C}" destId="{0551EFE5-CF86-401E-9764-D3E4F97E8D0B}" srcOrd="0" destOrd="0" presId="urn:microsoft.com/office/officeart/2005/8/layout/orgChart1"/>
    <dgm:cxn modelId="{50B9CF40-7AB9-4536-A6A9-287D21A0FE4C}" type="presOf" srcId="{B934084F-7347-435B-AF04-347571FB080E}" destId="{851CEB6C-3AB9-4378-B8AB-15A55B17EC78}" srcOrd="1" destOrd="0" presId="urn:microsoft.com/office/officeart/2005/8/layout/orgChart1"/>
    <dgm:cxn modelId="{F5319FF4-6CF6-48A7-B34A-1E9923044FF8}" srcId="{4F8F071B-5C2B-4240-9391-A211D578EBD3}" destId="{DFBD67D9-3E00-4251-A316-64D219D9EF94}" srcOrd="1" destOrd="0" parTransId="{9A380573-E0D3-4D14-996F-E0B569C1037C}" sibTransId="{26627381-97EC-42FD-BC5C-0777C623E957}"/>
    <dgm:cxn modelId="{455BB7B0-46A0-4DB9-8E72-6F9D37ACED37}" srcId="{4F8F071B-5C2B-4240-9391-A211D578EBD3}" destId="{B934084F-7347-435B-AF04-347571FB080E}" srcOrd="0" destOrd="0" parTransId="{0EF2A949-5712-4246-A44D-02C1C7A64982}" sibTransId="{7F9244F8-826D-4536-93AA-DB1CD8BD9FEB}"/>
    <dgm:cxn modelId="{EB9CDAFF-2728-4C0E-9E51-E3BA9F8537A1}" type="presOf" srcId="{9743BE7D-664A-48F4-9972-BFF9BD8BF88A}" destId="{7DE8E348-ACCE-470D-A88C-1B3FFC9B3654}" srcOrd="0" destOrd="0" presId="urn:microsoft.com/office/officeart/2005/8/layout/orgChart1"/>
    <dgm:cxn modelId="{D9948465-C956-4FE5-8676-52EB6B33B786}" srcId="{20A13C97-47AA-43C4-A5C1-5EAEB462C48B}" destId="{4F8F071B-5C2B-4240-9391-A211D578EBD3}" srcOrd="1" destOrd="0" parTransId="{D64A6D53-FD0F-42C8-9AF3-F5D718F05197}" sibTransId="{63C9E4F4-345F-4DD0-8473-A4B0C7038659}"/>
    <dgm:cxn modelId="{DF24FC6D-459A-4172-A25A-A9A866F25F83}" srcId="{E2B88411-C101-4E88-B981-DB531DE76AF1}" destId="{20A13C97-47AA-43C4-A5C1-5EAEB462C48B}" srcOrd="0" destOrd="0" parTransId="{9743BE7D-664A-48F4-9972-BFF9BD8BF88A}" sibTransId="{DBD67056-29A3-41D0-A617-55744B44044F}"/>
    <dgm:cxn modelId="{1DA72915-2089-4263-9844-6B084F2CAB87}" type="presParOf" srcId="{62E77EA1-B463-4E04-96F4-EF1C9DD1FDB4}" destId="{1200A90F-6C0C-45EC-A8B5-D9F662FE8457}" srcOrd="0" destOrd="0" presId="urn:microsoft.com/office/officeart/2005/8/layout/orgChart1"/>
    <dgm:cxn modelId="{C8918530-D5CF-49D5-9E9C-27F429BFB324}" type="presParOf" srcId="{1200A90F-6C0C-45EC-A8B5-D9F662FE8457}" destId="{414D08AE-E36E-46AF-8252-CE63207EB31D}" srcOrd="0" destOrd="0" presId="urn:microsoft.com/office/officeart/2005/8/layout/orgChart1"/>
    <dgm:cxn modelId="{312C8953-6863-4C79-B3D6-BFDF2128BDA2}" type="presParOf" srcId="{414D08AE-E36E-46AF-8252-CE63207EB31D}" destId="{B5A2FBED-3AF6-4019-A3CD-458870B452C4}" srcOrd="0" destOrd="0" presId="urn:microsoft.com/office/officeart/2005/8/layout/orgChart1"/>
    <dgm:cxn modelId="{3E275805-B3A6-4F39-AD6E-80789A6A631D}" type="presParOf" srcId="{414D08AE-E36E-46AF-8252-CE63207EB31D}" destId="{DC8D3C08-215D-4FB9-90B0-E557D7A4D900}" srcOrd="1" destOrd="0" presId="urn:microsoft.com/office/officeart/2005/8/layout/orgChart1"/>
    <dgm:cxn modelId="{63D75319-10E1-4CA8-A78D-0C97992946A6}" type="presParOf" srcId="{1200A90F-6C0C-45EC-A8B5-D9F662FE8457}" destId="{B712BFC7-354A-4394-B928-B679B7827A08}" srcOrd="1" destOrd="0" presId="urn:microsoft.com/office/officeart/2005/8/layout/orgChart1"/>
    <dgm:cxn modelId="{120617F4-94EE-4973-9DB4-14DA618BAEF8}" type="presParOf" srcId="{1200A90F-6C0C-45EC-A8B5-D9F662FE8457}" destId="{3106DD8B-3C77-4737-8B57-C2C0A033242D}" srcOrd="2" destOrd="0" presId="urn:microsoft.com/office/officeart/2005/8/layout/orgChart1"/>
    <dgm:cxn modelId="{5D94DE5E-3A80-40A4-978C-2A691666F7F1}" type="presParOf" srcId="{3106DD8B-3C77-4737-8B57-C2C0A033242D}" destId="{7DE8E348-ACCE-470D-A88C-1B3FFC9B3654}" srcOrd="0" destOrd="0" presId="urn:microsoft.com/office/officeart/2005/8/layout/orgChart1"/>
    <dgm:cxn modelId="{41CF8E30-48A1-448E-BA7B-E67B69EE770B}" type="presParOf" srcId="{3106DD8B-3C77-4737-8B57-C2C0A033242D}" destId="{CC6217F9-C7BC-4E37-B359-245D4CE71B01}" srcOrd="1" destOrd="0" presId="urn:microsoft.com/office/officeart/2005/8/layout/orgChart1"/>
    <dgm:cxn modelId="{B10F9B11-1F70-4E6F-BB7C-3A74B7158B51}" type="presParOf" srcId="{CC6217F9-C7BC-4E37-B359-245D4CE71B01}" destId="{497809E3-18E7-4831-A9D5-FA19E556E552}" srcOrd="0" destOrd="0" presId="urn:microsoft.com/office/officeart/2005/8/layout/orgChart1"/>
    <dgm:cxn modelId="{AD6EAD2B-2D19-462D-95EF-70A926B89A8A}" type="presParOf" srcId="{497809E3-18E7-4831-A9D5-FA19E556E552}" destId="{976F3565-BC84-4E11-A9CF-DB30B72C36D7}" srcOrd="0" destOrd="0" presId="urn:microsoft.com/office/officeart/2005/8/layout/orgChart1"/>
    <dgm:cxn modelId="{9D8153AB-E4F8-4BCF-87EF-D198B56FBF9C}" type="presParOf" srcId="{497809E3-18E7-4831-A9D5-FA19E556E552}" destId="{F1460515-DCFE-48D2-8300-196F7D3DE34D}" srcOrd="1" destOrd="0" presId="urn:microsoft.com/office/officeart/2005/8/layout/orgChart1"/>
    <dgm:cxn modelId="{020FBFD7-96FB-482E-A8D7-59DCF7C107A5}" type="presParOf" srcId="{CC6217F9-C7BC-4E37-B359-245D4CE71B01}" destId="{4FC9B471-EB38-41AC-B1F3-82D704D004B4}" srcOrd="1" destOrd="0" presId="urn:microsoft.com/office/officeart/2005/8/layout/orgChart1"/>
    <dgm:cxn modelId="{A92C6A25-D386-43E1-AFEC-48057AFEB454}" type="presParOf" srcId="{CC6217F9-C7BC-4E37-B359-245D4CE71B01}" destId="{74F2391C-3D4C-407A-8993-E6C1433AF063}" srcOrd="2" destOrd="0" presId="urn:microsoft.com/office/officeart/2005/8/layout/orgChart1"/>
    <dgm:cxn modelId="{252906E8-6BD9-4743-BB8C-2C30A2A520D8}" type="presParOf" srcId="{74F2391C-3D4C-407A-8993-E6C1433AF063}" destId="{F10E8451-1E8A-4134-9752-016FFC06C461}" srcOrd="0" destOrd="0" presId="urn:microsoft.com/office/officeart/2005/8/layout/orgChart1"/>
    <dgm:cxn modelId="{12E4E439-8F7B-4243-978D-EF7B4E624DA6}" type="presParOf" srcId="{74F2391C-3D4C-407A-8993-E6C1433AF063}" destId="{D3C86251-AB69-45F2-8D0F-DB1268357656}" srcOrd="1" destOrd="0" presId="urn:microsoft.com/office/officeart/2005/8/layout/orgChart1"/>
    <dgm:cxn modelId="{276ED6AC-A9EE-4C58-BFE5-B3171B2FE0A9}" type="presParOf" srcId="{D3C86251-AB69-45F2-8D0F-DB1268357656}" destId="{EBEBF18C-4116-42CF-B8B2-284A962552DD}" srcOrd="0" destOrd="0" presId="urn:microsoft.com/office/officeart/2005/8/layout/orgChart1"/>
    <dgm:cxn modelId="{9B0C77F9-CD54-41F3-B7A7-48DCA97D85D8}" type="presParOf" srcId="{EBEBF18C-4116-42CF-B8B2-284A962552DD}" destId="{0551EFE5-CF86-401E-9764-D3E4F97E8D0B}" srcOrd="0" destOrd="0" presId="urn:microsoft.com/office/officeart/2005/8/layout/orgChart1"/>
    <dgm:cxn modelId="{AE7D1F43-BD53-4B64-92E5-D442B1DE88F1}" type="presParOf" srcId="{EBEBF18C-4116-42CF-B8B2-284A962552DD}" destId="{28D4E3F8-1F57-42C1-A13F-9B21D93D12D9}" srcOrd="1" destOrd="0" presId="urn:microsoft.com/office/officeart/2005/8/layout/orgChart1"/>
    <dgm:cxn modelId="{E342C5D4-D18E-4A2F-9DD1-9F9545F34095}" type="presParOf" srcId="{D3C86251-AB69-45F2-8D0F-DB1268357656}" destId="{D335C3E0-A862-410E-A179-FAB28AF545C9}" srcOrd="1" destOrd="0" presId="urn:microsoft.com/office/officeart/2005/8/layout/orgChart1"/>
    <dgm:cxn modelId="{C2754719-0EAA-4C75-B88A-8B32B574CF03}" type="presParOf" srcId="{D3C86251-AB69-45F2-8D0F-DB1268357656}" destId="{B65F620D-552D-4FBE-AD62-C8882E858D57}" srcOrd="2" destOrd="0" presId="urn:microsoft.com/office/officeart/2005/8/layout/orgChart1"/>
    <dgm:cxn modelId="{47D4471D-4A86-4390-A232-3F9A9EC080B3}" type="presParOf" srcId="{74F2391C-3D4C-407A-8993-E6C1433AF063}" destId="{8C80EFDC-0A90-4C42-ADB1-60DA93B71842}" srcOrd="2" destOrd="0" presId="urn:microsoft.com/office/officeart/2005/8/layout/orgChart1"/>
    <dgm:cxn modelId="{367E35F4-322E-4CB3-86EF-B227A78D52E4}" type="presParOf" srcId="{74F2391C-3D4C-407A-8993-E6C1433AF063}" destId="{B1BA3B50-8043-4CDF-9AAE-59098BBB3683}" srcOrd="3" destOrd="0" presId="urn:microsoft.com/office/officeart/2005/8/layout/orgChart1"/>
    <dgm:cxn modelId="{F0E08B0A-EE9A-4AEF-A4A9-3F1B3F418464}" type="presParOf" srcId="{B1BA3B50-8043-4CDF-9AAE-59098BBB3683}" destId="{0E254920-ED3E-46A9-9664-BDFFCD4C54A3}" srcOrd="0" destOrd="0" presId="urn:microsoft.com/office/officeart/2005/8/layout/orgChart1"/>
    <dgm:cxn modelId="{85AB2CD8-0B8A-4FF0-98F9-B3666477D468}" type="presParOf" srcId="{0E254920-ED3E-46A9-9664-BDFFCD4C54A3}" destId="{E87B91F9-05F9-4187-95BF-95B126D428FF}" srcOrd="0" destOrd="0" presId="urn:microsoft.com/office/officeart/2005/8/layout/orgChart1"/>
    <dgm:cxn modelId="{237C32DD-E9CC-4258-B30C-E7B97EB4F937}" type="presParOf" srcId="{0E254920-ED3E-46A9-9664-BDFFCD4C54A3}" destId="{05F954D7-EC7F-439D-9990-0E8688291D5D}" srcOrd="1" destOrd="0" presId="urn:microsoft.com/office/officeart/2005/8/layout/orgChart1"/>
    <dgm:cxn modelId="{B1742900-2BC0-4DB6-A707-060C0A6F9A51}" type="presParOf" srcId="{B1BA3B50-8043-4CDF-9AAE-59098BBB3683}" destId="{A5247E58-E990-4B6B-BF32-68935CB969BC}" srcOrd="1" destOrd="0" presId="urn:microsoft.com/office/officeart/2005/8/layout/orgChart1"/>
    <dgm:cxn modelId="{5682A470-E846-41C2-8B3A-F431BFD28838}" type="presParOf" srcId="{B1BA3B50-8043-4CDF-9AAE-59098BBB3683}" destId="{34F3E8BC-B3F0-46F4-ABF3-47C486C4571F}" srcOrd="2" destOrd="0" presId="urn:microsoft.com/office/officeart/2005/8/layout/orgChart1"/>
    <dgm:cxn modelId="{782B6E4C-C4AF-434A-9AEA-8BB94F9DC4C0}" type="presParOf" srcId="{34F3E8BC-B3F0-46F4-ABF3-47C486C4571F}" destId="{F197CF90-C9E0-476F-ACA2-89E840754C36}" srcOrd="0" destOrd="0" presId="urn:microsoft.com/office/officeart/2005/8/layout/orgChart1"/>
    <dgm:cxn modelId="{7BA3C1D6-53E8-4DD9-A06C-D08C94510001}" type="presParOf" srcId="{34F3E8BC-B3F0-46F4-ABF3-47C486C4571F}" destId="{19AF6EE7-15C5-4489-B2CC-C54D34060276}" srcOrd="1" destOrd="0" presId="urn:microsoft.com/office/officeart/2005/8/layout/orgChart1"/>
    <dgm:cxn modelId="{004E11BA-A02E-41E2-B375-4B101434F920}" type="presParOf" srcId="{19AF6EE7-15C5-4489-B2CC-C54D34060276}" destId="{57D4CA5B-5883-45EA-B0D8-3A252C2A163F}" srcOrd="0" destOrd="0" presId="urn:microsoft.com/office/officeart/2005/8/layout/orgChart1"/>
    <dgm:cxn modelId="{BA412B8E-C293-4AC1-8B27-DED419044E3B}" type="presParOf" srcId="{57D4CA5B-5883-45EA-B0D8-3A252C2A163F}" destId="{D06F40F2-6ADD-4302-B0EE-2ADB24BBE7FE}" srcOrd="0" destOrd="0" presId="urn:microsoft.com/office/officeart/2005/8/layout/orgChart1"/>
    <dgm:cxn modelId="{31CB8EA4-ED45-4790-B8D8-5AC5FDE9DDAF}" type="presParOf" srcId="{57D4CA5B-5883-45EA-B0D8-3A252C2A163F}" destId="{851CEB6C-3AB9-4378-B8AB-15A55B17EC78}" srcOrd="1" destOrd="0" presId="urn:microsoft.com/office/officeart/2005/8/layout/orgChart1"/>
    <dgm:cxn modelId="{A34BD576-7674-40A5-BE3D-850DA1E00A69}" type="presParOf" srcId="{19AF6EE7-15C5-4489-B2CC-C54D34060276}" destId="{3053B186-533B-4B3A-B3A2-47641F48ED79}" srcOrd="1" destOrd="0" presId="urn:microsoft.com/office/officeart/2005/8/layout/orgChart1"/>
    <dgm:cxn modelId="{2341A953-AA6B-4D8D-95E3-0126CD0A8C27}" type="presParOf" srcId="{19AF6EE7-15C5-4489-B2CC-C54D34060276}" destId="{812F6F90-D122-4369-ACA9-7C62C72B52EA}" srcOrd="2" destOrd="0" presId="urn:microsoft.com/office/officeart/2005/8/layout/orgChart1"/>
    <dgm:cxn modelId="{92F9173C-C448-45BE-BB75-AFDA471B70CD}" type="presParOf" srcId="{34F3E8BC-B3F0-46F4-ABF3-47C486C4571F}" destId="{90761BB4-CE74-42BB-847A-CCA4B254F942}" srcOrd="2" destOrd="0" presId="urn:microsoft.com/office/officeart/2005/8/layout/orgChart1"/>
    <dgm:cxn modelId="{20F62C91-9AE7-4EA6-B97A-8352E8A99411}" type="presParOf" srcId="{34F3E8BC-B3F0-46F4-ABF3-47C486C4571F}" destId="{5331C716-EEF0-412E-930D-3CA8FFFCCF03}" srcOrd="3" destOrd="0" presId="urn:microsoft.com/office/officeart/2005/8/layout/orgChart1"/>
    <dgm:cxn modelId="{5D957466-59A9-4CCD-863E-33B7DC14C167}" type="presParOf" srcId="{5331C716-EEF0-412E-930D-3CA8FFFCCF03}" destId="{4E7EF117-D63D-415F-9AB4-181C1BAF3907}" srcOrd="0" destOrd="0" presId="urn:microsoft.com/office/officeart/2005/8/layout/orgChart1"/>
    <dgm:cxn modelId="{72BF9655-37CD-4288-A6AF-A36F615433F4}" type="presParOf" srcId="{4E7EF117-D63D-415F-9AB4-181C1BAF3907}" destId="{D90FE88C-D7E7-45B3-94FD-89F460E8982B}" srcOrd="0" destOrd="0" presId="urn:microsoft.com/office/officeart/2005/8/layout/orgChart1"/>
    <dgm:cxn modelId="{584780CF-7BC0-4678-A6F0-59AD70407838}" type="presParOf" srcId="{4E7EF117-D63D-415F-9AB4-181C1BAF3907}" destId="{B994EAB7-0763-4574-98DF-4ED72362827D}" srcOrd="1" destOrd="0" presId="urn:microsoft.com/office/officeart/2005/8/layout/orgChart1"/>
    <dgm:cxn modelId="{150DFD74-A42D-4CCF-A8E2-0CAA8F02C96D}" type="presParOf" srcId="{5331C716-EEF0-412E-930D-3CA8FFFCCF03}" destId="{3AE951DD-804A-4692-9B43-2A2DC88D3ED7}" srcOrd="1" destOrd="0" presId="urn:microsoft.com/office/officeart/2005/8/layout/orgChart1"/>
    <dgm:cxn modelId="{9EC8D553-40DE-499A-A832-88264368D421}" type="presParOf" srcId="{5331C716-EEF0-412E-930D-3CA8FFFCCF03}" destId="{83A98763-8A26-4CB4-914F-23C2CECEB823}" srcOrd="2" destOrd="0" presId="urn:microsoft.com/office/officeart/2005/8/layout/orgChart1"/>
    <dgm:cxn modelId="{0E57ECBE-7254-418D-9267-C0FAB0731B59}" type="presParOf" srcId="{3106DD8B-3C77-4737-8B57-C2C0A033242D}" destId="{85C4C8E1-0B48-4456-B448-8CF3AA1B9F6C}" srcOrd="2" destOrd="0" presId="urn:microsoft.com/office/officeart/2005/8/layout/orgChart1"/>
    <dgm:cxn modelId="{C3A0C6D6-6C61-4738-87D5-49428ECA37BE}" type="presParOf" srcId="{3106DD8B-3C77-4737-8B57-C2C0A033242D}" destId="{34F57E80-1498-4725-965C-7505F2B4CBA7}" srcOrd="3" destOrd="0" presId="urn:microsoft.com/office/officeart/2005/8/layout/orgChart1"/>
    <dgm:cxn modelId="{23010E9E-8129-4B2B-8E0F-3103CEEC5F16}" type="presParOf" srcId="{34F57E80-1498-4725-965C-7505F2B4CBA7}" destId="{8FC63087-844F-434E-880A-66A6042A57D2}" srcOrd="0" destOrd="0" presId="urn:microsoft.com/office/officeart/2005/8/layout/orgChart1"/>
    <dgm:cxn modelId="{7CE456C2-84D8-47B1-8105-3C78EE358B5F}" type="presParOf" srcId="{8FC63087-844F-434E-880A-66A6042A57D2}" destId="{1CB2128A-654F-4C3A-A7EE-20FFD45FF91C}" srcOrd="0" destOrd="0" presId="urn:microsoft.com/office/officeart/2005/8/layout/orgChart1"/>
    <dgm:cxn modelId="{870297E6-B1EB-4CD0-B71F-A5DE08E4D55A}" type="presParOf" srcId="{8FC63087-844F-434E-880A-66A6042A57D2}" destId="{FFF78299-67ED-4087-A339-EE9C4F6CFE74}" srcOrd="1" destOrd="0" presId="urn:microsoft.com/office/officeart/2005/8/layout/orgChart1"/>
    <dgm:cxn modelId="{84BE1C61-D41A-4A25-AAA2-383874259009}" type="presParOf" srcId="{34F57E80-1498-4725-965C-7505F2B4CBA7}" destId="{9A385D04-A9AC-44AE-93A3-E36AF41B8806}" srcOrd="1" destOrd="0" presId="urn:microsoft.com/office/officeart/2005/8/layout/orgChart1"/>
    <dgm:cxn modelId="{D4EBD7FE-1C8D-4ED0-B25F-791184CA7109}" type="presParOf" srcId="{34F57E80-1498-4725-965C-7505F2B4CBA7}" destId="{F7A7CE76-A705-42FC-BEE5-3C8E33F48D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5C34CF-DE6B-4703-8C7D-0F2F2E6ED153}">
      <dsp:nvSpPr>
        <dsp:cNvPr id="0" name=""/>
        <dsp:cNvSpPr/>
      </dsp:nvSpPr>
      <dsp:spPr>
        <a:xfrm>
          <a:off x="2756" y="3034"/>
          <a:ext cx="7462086" cy="1621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6500" b="1" kern="1200" dirty="0" smtClean="0"/>
            <a:t>Plants</a:t>
          </a:r>
          <a:endParaRPr lang="en-CA" sz="6500" b="1" kern="1200" dirty="0"/>
        </a:p>
      </dsp:txBody>
      <dsp:txXfrm>
        <a:off x="2756" y="3034"/>
        <a:ext cx="7462086" cy="1621324"/>
      </dsp:txXfrm>
    </dsp:sp>
    <dsp:sp modelId="{20E3C821-623F-47E5-BA92-874D79FB2E9A}">
      <dsp:nvSpPr>
        <dsp:cNvPr id="0" name=""/>
        <dsp:cNvSpPr/>
      </dsp:nvSpPr>
      <dsp:spPr>
        <a:xfrm>
          <a:off x="10040" y="1813645"/>
          <a:ext cx="5510592" cy="1420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b="1" kern="1200" dirty="0" smtClean="0"/>
            <a:t>Non-vascular</a:t>
          </a:r>
          <a:br>
            <a:rPr lang="en-CA" sz="2100" b="1" kern="1200" dirty="0" smtClean="0"/>
          </a:br>
          <a:r>
            <a:rPr lang="en-CA" sz="2100" b="1" kern="1200" dirty="0" smtClean="0"/>
            <a:t>(ex. moss)</a:t>
          </a:r>
          <a:endParaRPr lang="en-CA" sz="2100" b="1" kern="1200" dirty="0"/>
        </a:p>
      </dsp:txBody>
      <dsp:txXfrm>
        <a:off x="10040" y="1813645"/>
        <a:ext cx="5510592" cy="1420274"/>
      </dsp:txXfrm>
    </dsp:sp>
    <dsp:sp modelId="{9FECEA5D-EB1F-4D66-9BDF-70AD4E883C50}">
      <dsp:nvSpPr>
        <dsp:cNvPr id="0" name=""/>
        <dsp:cNvSpPr/>
      </dsp:nvSpPr>
      <dsp:spPr>
        <a:xfrm>
          <a:off x="10040" y="3423205"/>
          <a:ext cx="1786832" cy="28332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i="1" kern="1200" dirty="0" smtClean="0"/>
            <a:t>Cannot transport foot or water between plant parts</a:t>
          </a:r>
          <a:endParaRPr lang="en-CA" sz="1800" i="1" kern="1200" dirty="0"/>
        </a:p>
      </dsp:txBody>
      <dsp:txXfrm>
        <a:off x="10040" y="3423205"/>
        <a:ext cx="1786832" cy="2833295"/>
      </dsp:txXfrm>
    </dsp:sp>
    <dsp:sp modelId="{F796EF1B-8641-45D0-B49F-034BF4574541}">
      <dsp:nvSpPr>
        <dsp:cNvPr id="0" name=""/>
        <dsp:cNvSpPr/>
      </dsp:nvSpPr>
      <dsp:spPr>
        <a:xfrm>
          <a:off x="1871920" y="3423205"/>
          <a:ext cx="1786832" cy="28332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i="1" kern="1200" dirty="0" smtClean="0"/>
            <a:t>Transport of fluid is through simple absorption or osmosis</a:t>
          </a:r>
          <a:endParaRPr lang="en-CA" sz="1800" i="1" kern="1200" dirty="0"/>
        </a:p>
      </dsp:txBody>
      <dsp:txXfrm>
        <a:off x="1871920" y="3423205"/>
        <a:ext cx="1786832" cy="2833295"/>
      </dsp:txXfrm>
    </dsp:sp>
    <dsp:sp modelId="{C3CAA430-B7D1-451C-AD93-061F895A9DEB}">
      <dsp:nvSpPr>
        <dsp:cNvPr id="0" name=""/>
        <dsp:cNvSpPr/>
      </dsp:nvSpPr>
      <dsp:spPr>
        <a:xfrm>
          <a:off x="3733799" y="3423205"/>
          <a:ext cx="1786832" cy="28332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i="1" kern="1200" dirty="0" smtClean="0"/>
            <a:t>Must live in moist environments; need water for reproduction</a:t>
          </a:r>
          <a:endParaRPr lang="en-CA" sz="1800" i="1" kern="1200" dirty="0"/>
        </a:p>
      </dsp:txBody>
      <dsp:txXfrm>
        <a:off x="3733799" y="3423205"/>
        <a:ext cx="1786832" cy="2833295"/>
      </dsp:txXfrm>
    </dsp:sp>
    <dsp:sp modelId="{BEFDD0DF-053C-43CA-B67D-13359B16C01B}">
      <dsp:nvSpPr>
        <dsp:cNvPr id="0" name=""/>
        <dsp:cNvSpPr/>
      </dsp:nvSpPr>
      <dsp:spPr>
        <a:xfrm>
          <a:off x="5670726" y="1813645"/>
          <a:ext cx="1786832" cy="1420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b="1" kern="1200" dirty="0" smtClean="0"/>
            <a:t>Vascular</a:t>
          </a:r>
          <a:br>
            <a:rPr lang="en-CA" sz="2100" b="1" kern="1200" dirty="0" smtClean="0"/>
          </a:br>
          <a:r>
            <a:rPr lang="en-CA" sz="2100" b="1" kern="1200" dirty="0" smtClean="0"/>
            <a:t>(ex. tree, sunflower)</a:t>
          </a:r>
          <a:endParaRPr lang="en-CA" sz="2100" b="1" kern="1200" dirty="0"/>
        </a:p>
      </dsp:txBody>
      <dsp:txXfrm>
        <a:off x="5670726" y="1813645"/>
        <a:ext cx="1786832" cy="1420274"/>
      </dsp:txXfrm>
    </dsp:sp>
    <dsp:sp modelId="{9A226B67-2782-4A21-BF6F-46CC53B470F5}">
      <dsp:nvSpPr>
        <dsp:cNvPr id="0" name=""/>
        <dsp:cNvSpPr/>
      </dsp:nvSpPr>
      <dsp:spPr>
        <a:xfrm>
          <a:off x="5670726" y="3423205"/>
          <a:ext cx="1786832" cy="28332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0" i="1" kern="1200" dirty="0" smtClean="0"/>
            <a:t>Contain a vascular system allowing for transportation of nutrients / water throughout the plant</a:t>
          </a:r>
          <a:endParaRPr lang="en-CA" sz="1800" b="0" i="1" kern="1200" dirty="0"/>
        </a:p>
      </dsp:txBody>
      <dsp:txXfrm>
        <a:off x="5670726" y="3423205"/>
        <a:ext cx="1786832" cy="28332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868493-BAD2-46CB-A9BE-F16AE43B003D}">
      <dsp:nvSpPr>
        <dsp:cNvPr id="0" name=""/>
        <dsp:cNvSpPr/>
      </dsp:nvSpPr>
      <dsp:spPr>
        <a:xfrm>
          <a:off x="6442" y="2071703"/>
          <a:ext cx="2370763" cy="1428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 smtClean="0"/>
            <a:t>VASCULAR PLANTS</a:t>
          </a:r>
          <a:endParaRPr lang="en-CA" sz="2000" b="1" kern="1200" dirty="0"/>
        </a:p>
      </dsp:txBody>
      <dsp:txXfrm>
        <a:off x="6442" y="2071703"/>
        <a:ext cx="2370763" cy="1428757"/>
      </dsp:txXfrm>
    </dsp:sp>
    <dsp:sp modelId="{A88DB73B-142D-4E87-BB9F-E0B04C1234DB}">
      <dsp:nvSpPr>
        <dsp:cNvPr id="0" name=""/>
        <dsp:cNvSpPr/>
      </dsp:nvSpPr>
      <dsp:spPr>
        <a:xfrm rot="17558686">
          <a:off x="1959400" y="2147445"/>
          <a:ext cx="1358751" cy="23268"/>
        </a:xfrm>
        <a:custGeom>
          <a:avLst/>
          <a:gdLst/>
          <a:ahLst/>
          <a:cxnLst/>
          <a:rect l="0" t="0" r="0" b="0"/>
          <a:pathLst>
            <a:path>
              <a:moveTo>
                <a:pt x="0" y="11634"/>
              </a:moveTo>
              <a:lnTo>
                <a:pt x="1358751" y="11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600" kern="1200"/>
        </a:p>
      </dsp:txBody>
      <dsp:txXfrm rot="17558686">
        <a:off x="2604808" y="2125110"/>
        <a:ext cx="67937" cy="67937"/>
      </dsp:txXfrm>
    </dsp:sp>
    <dsp:sp modelId="{76C4FFCA-C90B-48FC-AA38-E5BAB4D67840}">
      <dsp:nvSpPr>
        <dsp:cNvPr id="0" name=""/>
        <dsp:cNvSpPr/>
      </dsp:nvSpPr>
      <dsp:spPr>
        <a:xfrm>
          <a:off x="2900347" y="1000129"/>
          <a:ext cx="1785502" cy="1063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Gymnosperms</a:t>
          </a:r>
          <a:endParaRPr lang="en-CA" sz="1600" b="1" kern="1200" dirty="0"/>
        </a:p>
      </dsp:txBody>
      <dsp:txXfrm>
        <a:off x="2900347" y="1000129"/>
        <a:ext cx="1785502" cy="1063895"/>
      </dsp:txXfrm>
    </dsp:sp>
    <dsp:sp modelId="{970993B6-32AD-460E-9CCC-701BC40418AA}">
      <dsp:nvSpPr>
        <dsp:cNvPr id="0" name=""/>
        <dsp:cNvSpPr/>
      </dsp:nvSpPr>
      <dsp:spPr>
        <a:xfrm rot="18456716">
          <a:off x="4484928" y="1112009"/>
          <a:ext cx="1031186" cy="23268"/>
        </a:xfrm>
        <a:custGeom>
          <a:avLst/>
          <a:gdLst/>
          <a:ahLst/>
          <a:cxnLst/>
          <a:rect l="0" t="0" r="0" b="0"/>
          <a:pathLst>
            <a:path>
              <a:moveTo>
                <a:pt x="0" y="11634"/>
              </a:moveTo>
              <a:lnTo>
                <a:pt x="1031186" y="116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600" kern="1200"/>
        </a:p>
      </dsp:txBody>
      <dsp:txXfrm rot="18456716">
        <a:off x="4974742" y="1097863"/>
        <a:ext cx="51559" cy="51559"/>
      </dsp:txXfrm>
    </dsp:sp>
    <dsp:sp modelId="{E3A4003D-88ED-4726-A38C-78CAF768A59E}">
      <dsp:nvSpPr>
        <dsp:cNvPr id="0" name=""/>
        <dsp:cNvSpPr/>
      </dsp:nvSpPr>
      <dsp:spPr>
        <a:xfrm>
          <a:off x="5315193" y="355057"/>
          <a:ext cx="2579377" cy="720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i="1" kern="1200" dirty="0" smtClean="0"/>
            <a:t>“Naked seeds” are not enclosed in an ovule (like a pine cone). </a:t>
          </a:r>
          <a:endParaRPr lang="en-CA" sz="1600" i="1" kern="1200" dirty="0"/>
        </a:p>
      </dsp:txBody>
      <dsp:txXfrm>
        <a:off x="5315193" y="355057"/>
        <a:ext cx="2579377" cy="720303"/>
      </dsp:txXfrm>
    </dsp:sp>
    <dsp:sp modelId="{6B5FD2DC-23B2-45AF-B2FE-DC28A0390279}">
      <dsp:nvSpPr>
        <dsp:cNvPr id="0" name=""/>
        <dsp:cNvSpPr/>
      </dsp:nvSpPr>
      <dsp:spPr>
        <a:xfrm rot="62711">
          <a:off x="4685798" y="1526183"/>
          <a:ext cx="629448" cy="23268"/>
        </a:xfrm>
        <a:custGeom>
          <a:avLst/>
          <a:gdLst/>
          <a:ahLst/>
          <a:cxnLst/>
          <a:rect l="0" t="0" r="0" b="0"/>
          <a:pathLst>
            <a:path>
              <a:moveTo>
                <a:pt x="0" y="11634"/>
              </a:moveTo>
              <a:lnTo>
                <a:pt x="629448" y="116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600" kern="1200"/>
        </a:p>
      </dsp:txBody>
      <dsp:txXfrm rot="62711">
        <a:off x="4984785" y="1522081"/>
        <a:ext cx="31472" cy="31472"/>
      </dsp:txXfrm>
    </dsp:sp>
    <dsp:sp modelId="{080E0800-4263-4764-B2B1-BBCE5C67D975}">
      <dsp:nvSpPr>
        <dsp:cNvPr id="0" name=""/>
        <dsp:cNvSpPr/>
      </dsp:nvSpPr>
      <dsp:spPr>
        <a:xfrm>
          <a:off x="5315193" y="1183406"/>
          <a:ext cx="2579377" cy="720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i="1" kern="1200" dirty="0" smtClean="0"/>
            <a:t>Plants are usually evergreens. </a:t>
          </a:r>
          <a:endParaRPr lang="en-CA" sz="1600" i="1" kern="1200" dirty="0"/>
        </a:p>
      </dsp:txBody>
      <dsp:txXfrm>
        <a:off x="5315193" y="1183406"/>
        <a:ext cx="2579377" cy="720303"/>
      </dsp:txXfrm>
    </dsp:sp>
    <dsp:sp modelId="{A7266921-EE15-42BC-AFA9-FD2EAFDBBC39}">
      <dsp:nvSpPr>
        <dsp:cNvPr id="0" name=""/>
        <dsp:cNvSpPr/>
      </dsp:nvSpPr>
      <dsp:spPr>
        <a:xfrm rot="3189194">
          <a:off x="4475786" y="1940358"/>
          <a:ext cx="1049470" cy="23268"/>
        </a:xfrm>
        <a:custGeom>
          <a:avLst/>
          <a:gdLst/>
          <a:ahLst/>
          <a:cxnLst/>
          <a:rect l="0" t="0" r="0" b="0"/>
          <a:pathLst>
            <a:path>
              <a:moveTo>
                <a:pt x="0" y="11634"/>
              </a:moveTo>
              <a:lnTo>
                <a:pt x="1049470" y="116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600" kern="1200"/>
        </a:p>
      </dsp:txBody>
      <dsp:txXfrm rot="3189194">
        <a:off x="4974285" y="1925755"/>
        <a:ext cx="52473" cy="52473"/>
      </dsp:txXfrm>
    </dsp:sp>
    <dsp:sp modelId="{B1CB3C35-8E0D-474C-947C-5686AD0B1B82}">
      <dsp:nvSpPr>
        <dsp:cNvPr id="0" name=""/>
        <dsp:cNvSpPr/>
      </dsp:nvSpPr>
      <dsp:spPr>
        <a:xfrm>
          <a:off x="5315193" y="2011755"/>
          <a:ext cx="2579377" cy="720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i="1" kern="1200" dirty="0" smtClean="0"/>
            <a:t>Ex. pines, cedars, spruces and firs. </a:t>
          </a:r>
          <a:endParaRPr lang="en-CA" sz="1600" i="1" kern="1200" dirty="0"/>
        </a:p>
      </dsp:txBody>
      <dsp:txXfrm>
        <a:off x="5315193" y="2011755"/>
        <a:ext cx="2579377" cy="720303"/>
      </dsp:txXfrm>
    </dsp:sp>
    <dsp:sp modelId="{A9BCA8F3-887F-4936-8ADC-F739A3A436F2}">
      <dsp:nvSpPr>
        <dsp:cNvPr id="0" name=""/>
        <dsp:cNvSpPr/>
      </dsp:nvSpPr>
      <dsp:spPr>
        <a:xfrm rot="4127361">
          <a:off x="1852792" y="3540486"/>
          <a:ext cx="1643408" cy="23268"/>
        </a:xfrm>
        <a:custGeom>
          <a:avLst/>
          <a:gdLst/>
          <a:ahLst/>
          <a:cxnLst/>
          <a:rect l="0" t="0" r="0" b="0"/>
          <a:pathLst>
            <a:path>
              <a:moveTo>
                <a:pt x="0" y="11634"/>
              </a:moveTo>
              <a:lnTo>
                <a:pt x="1643408" y="11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600" kern="1200"/>
        </a:p>
      </dsp:txBody>
      <dsp:txXfrm rot="4127361">
        <a:off x="2633411" y="3511035"/>
        <a:ext cx="82170" cy="82170"/>
      </dsp:txXfrm>
    </dsp:sp>
    <dsp:sp modelId="{41839CE1-8C39-47E0-838C-26F6A7ECE7CB}">
      <dsp:nvSpPr>
        <dsp:cNvPr id="0" name=""/>
        <dsp:cNvSpPr/>
      </dsp:nvSpPr>
      <dsp:spPr>
        <a:xfrm>
          <a:off x="2971787" y="3786212"/>
          <a:ext cx="1785502" cy="1063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Angiosperms</a:t>
          </a:r>
          <a:endParaRPr lang="en-CA" sz="1600" b="1" kern="1200" dirty="0"/>
        </a:p>
      </dsp:txBody>
      <dsp:txXfrm>
        <a:off x="2971787" y="3786212"/>
        <a:ext cx="1785502" cy="1063895"/>
      </dsp:txXfrm>
    </dsp:sp>
    <dsp:sp modelId="{20D0F527-7547-44B6-B62D-ABA84A2D002D}">
      <dsp:nvSpPr>
        <dsp:cNvPr id="0" name=""/>
        <dsp:cNvSpPr/>
      </dsp:nvSpPr>
      <dsp:spPr>
        <a:xfrm rot="18201431">
          <a:off x="4526287" y="3877891"/>
          <a:ext cx="1026351" cy="23268"/>
        </a:xfrm>
        <a:custGeom>
          <a:avLst/>
          <a:gdLst/>
          <a:ahLst/>
          <a:cxnLst/>
          <a:rect l="0" t="0" r="0" b="0"/>
          <a:pathLst>
            <a:path>
              <a:moveTo>
                <a:pt x="0" y="11634"/>
              </a:moveTo>
              <a:lnTo>
                <a:pt x="1026351" y="116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600" kern="1200"/>
        </a:p>
      </dsp:txBody>
      <dsp:txXfrm rot="18201431">
        <a:off x="5013804" y="3863866"/>
        <a:ext cx="51317" cy="51317"/>
      </dsp:txXfrm>
    </dsp:sp>
    <dsp:sp modelId="{62DA1B6E-8F6F-4A2C-A1BA-626023E714D0}">
      <dsp:nvSpPr>
        <dsp:cNvPr id="0" name=""/>
        <dsp:cNvSpPr/>
      </dsp:nvSpPr>
      <dsp:spPr>
        <a:xfrm>
          <a:off x="5321636" y="3100739"/>
          <a:ext cx="2579377" cy="720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i="1" kern="1200" dirty="0" smtClean="0"/>
            <a:t>Mature seed is surrounded by the ovule (so produces fruit and/or flowers).</a:t>
          </a:r>
          <a:endParaRPr lang="en-CA" sz="1600" b="1" i="1" kern="1200" dirty="0"/>
        </a:p>
      </dsp:txBody>
      <dsp:txXfrm>
        <a:off x="5321636" y="3100739"/>
        <a:ext cx="2579377" cy="720303"/>
      </dsp:txXfrm>
    </dsp:sp>
    <dsp:sp modelId="{2E928768-6995-47AA-BB1D-076E4DD51794}">
      <dsp:nvSpPr>
        <dsp:cNvPr id="0" name=""/>
        <dsp:cNvSpPr/>
      </dsp:nvSpPr>
      <dsp:spPr>
        <a:xfrm rot="21423985">
          <a:off x="4756919" y="4292065"/>
          <a:ext cx="565086" cy="23268"/>
        </a:xfrm>
        <a:custGeom>
          <a:avLst/>
          <a:gdLst/>
          <a:ahLst/>
          <a:cxnLst/>
          <a:rect l="0" t="0" r="0" b="0"/>
          <a:pathLst>
            <a:path>
              <a:moveTo>
                <a:pt x="0" y="11634"/>
              </a:moveTo>
              <a:lnTo>
                <a:pt x="565086" y="116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600" kern="1200"/>
        </a:p>
      </dsp:txBody>
      <dsp:txXfrm rot="21423985">
        <a:off x="5025335" y="4289572"/>
        <a:ext cx="28254" cy="28254"/>
      </dsp:txXfrm>
    </dsp:sp>
    <dsp:sp modelId="{0CDF62CA-B162-49C6-B848-954AD7A5A35D}">
      <dsp:nvSpPr>
        <dsp:cNvPr id="0" name=""/>
        <dsp:cNvSpPr/>
      </dsp:nvSpPr>
      <dsp:spPr>
        <a:xfrm>
          <a:off x="5321636" y="3929088"/>
          <a:ext cx="2579377" cy="720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i="1" kern="1200" dirty="0" smtClean="0"/>
            <a:t>Angiosperms are trees that shed leaves every autumn. </a:t>
          </a:r>
          <a:endParaRPr lang="en-CA" sz="1600" b="1" i="1" kern="1200" dirty="0"/>
        </a:p>
      </dsp:txBody>
      <dsp:txXfrm>
        <a:off x="5321636" y="3929088"/>
        <a:ext cx="2579377" cy="720303"/>
      </dsp:txXfrm>
    </dsp:sp>
    <dsp:sp modelId="{46020A79-882E-4A3B-937A-3228B34D5816}">
      <dsp:nvSpPr>
        <dsp:cNvPr id="0" name=""/>
        <dsp:cNvSpPr/>
      </dsp:nvSpPr>
      <dsp:spPr>
        <a:xfrm rot="3286820">
          <a:off x="4550184" y="4706240"/>
          <a:ext cx="978556" cy="23268"/>
        </a:xfrm>
        <a:custGeom>
          <a:avLst/>
          <a:gdLst/>
          <a:ahLst/>
          <a:cxnLst/>
          <a:rect l="0" t="0" r="0" b="0"/>
          <a:pathLst>
            <a:path>
              <a:moveTo>
                <a:pt x="0" y="11634"/>
              </a:moveTo>
              <a:lnTo>
                <a:pt x="978556" y="116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600" kern="1200"/>
        </a:p>
      </dsp:txBody>
      <dsp:txXfrm rot="3286820">
        <a:off x="5014999" y="4693410"/>
        <a:ext cx="48927" cy="48927"/>
      </dsp:txXfrm>
    </dsp:sp>
    <dsp:sp modelId="{6027F497-D77B-40E8-B7F8-A17BA26071EE}">
      <dsp:nvSpPr>
        <dsp:cNvPr id="0" name=""/>
        <dsp:cNvSpPr/>
      </dsp:nvSpPr>
      <dsp:spPr>
        <a:xfrm>
          <a:off x="5321636" y="4757437"/>
          <a:ext cx="2579377" cy="720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i="1" kern="1200" dirty="0" smtClean="0"/>
            <a:t>Ex. Oaks, maples and dogwoods are examples of deciduous trees. </a:t>
          </a:r>
          <a:endParaRPr lang="en-CA" sz="1600" b="1" i="1" kern="1200" dirty="0"/>
        </a:p>
      </dsp:txBody>
      <dsp:txXfrm>
        <a:off x="5321636" y="4757437"/>
        <a:ext cx="2579377" cy="72030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8C41E7-0D28-408F-9C23-B0C88CED21D2}">
      <dsp:nvSpPr>
        <dsp:cNvPr id="0" name=""/>
        <dsp:cNvSpPr/>
      </dsp:nvSpPr>
      <dsp:spPr>
        <a:xfrm>
          <a:off x="0" y="1394127"/>
          <a:ext cx="1961335" cy="980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b="1" kern="1200" dirty="0" smtClean="0"/>
            <a:t>Angiosperms</a:t>
          </a:r>
          <a:endParaRPr lang="en-CA" sz="2100" b="1" kern="1200" dirty="0"/>
        </a:p>
      </dsp:txBody>
      <dsp:txXfrm>
        <a:off x="0" y="1394127"/>
        <a:ext cx="1961335" cy="980667"/>
      </dsp:txXfrm>
    </dsp:sp>
    <dsp:sp modelId="{6EC79161-F372-414A-BADA-F1EE479C0810}">
      <dsp:nvSpPr>
        <dsp:cNvPr id="0" name=""/>
        <dsp:cNvSpPr/>
      </dsp:nvSpPr>
      <dsp:spPr>
        <a:xfrm rot="18029567">
          <a:off x="1590899" y="1218319"/>
          <a:ext cx="1504091" cy="36219"/>
        </a:xfrm>
        <a:custGeom>
          <a:avLst/>
          <a:gdLst/>
          <a:ahLst/>
          <a:cxnLst/>
          <a:rect l="0" t="0" r="0" b="0"/>
          <a:pathLst>
            <a:path>
              <a:moveTo>
                <a:pt x="0" y="18109"/>
              </a:moveTo>
              <a:lnTo>
                <a:pt x="1504091" y="181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 rot="18029567">
        <a:off x="2305343" y="1198826"/>
        <a:ext cx="75204" cy="75204"/>
      </dsp:txXfrm>
    </dsp:sp>
    <dsp:sp modelId="{28F65700-949C-4BDD-AF42-22DF04F7C338}">
      <dsp:nvSpPr>
        <dsp:cNvPr id="0" name=""/>
        <dsp:cNvSpPr/>
      </dsp:nvSpPr>
      <dsp:spPr>
        <a:xfrm>
          <a:off x="2724555" y="98062"/>
          <a:ext cx="1961335" cy="980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b="1" kern="1200" dirty="0" smtClean="0"/>
            <a:t>Monocot</a:t>
          </a:r>
          <a:endParaRPr lang="en-CA" sz="2100" b="1" kern="1200" dirty="0"/>
        </a:p>
      </dsp:txBody>
      <dsp:txXfrm>
        <a:off x="2724555" y="98062"/>
        <a:ext cx="1961335" cy="980667"/>
      </dsp:txXfrm>
    </dsp:sp>
    <dsp:sp modelId="{FA73FB65-2DCF-4125-9E1C-1D2A485EA264}">
      <dsp:nvSpPr>
        <dsp:cNvPr id="0" name=""/>
        <dsp:cNvSpPr/>
      </dsp:nvSpPr>
      <dsp:spPr>
        <a:xfrm rot="882334">
          <a:off x="4672606" y="673236"/>
          <a:ext cx="811103" cy="36219"/>
        </a:xfrm>
        <a:custGeom>
          <a:avLst/>
          <a:gdLst/>
          <a:ahLst/>
          <a:cxnLst/>
          <a:rect l="0" t="0" r="0" b="0"/>
          <a:pathLst>
            <a:path>
              <a:moveTo>
                <a:pt x="0" y="18109"/>
              </a:moveTo>
              <a:lnTo>
                <a:pt x="811103" y="181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 rot="882334">
        <a:off x="5057880" y="671068"/>
        <a:ext cx="40555" cy="40555"/>
      </dsp:txXfrm>
    </dsp:sp>
    <dsp:sp modelId="{1D104F0B-41CB-48A9-8B7D-417E47DB686D}">
      <dsp:nvSpPr>
        <dsp:cNvPr id="0" name=""/>
        <dsp:cNvSpPr/>
      </dsp:nvSpPr>
      <dsp:spPr>
        <a:xfrm>
          <a:off x="5470424" y="0"/>
          <a:ext cx="1961335" cy="1588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i="1" kern="1200" dirty="0" smtClean="0"/>
            <a:t>One embryonic leaf </a:t>
          </a:r>
          <a:r>
            <a:rPr lang="en-CA" sz="1800" b="1" i="1" kern="1200" dirty="0" smtClean="0"/>
            <a:t>(cotyledon) </a:t>
          </a:r>
          <a:r>
            <a:rPr lang="en-CA" sz="1800" i="1" kern="1200" dirty="0" smtClean="0"/>
            <a:t>when seed germinates</a:t>
          </a:r>
          <a:endParaRPr lang="en-CA" sz="1800" i="1" kern="1200" dirty="0"/>
        </a:p>
      </dsp:txBody>
      <dsp:txXfrm>
        <a:off x="5470424" y="0"/>
        <a:ext cx="1961335" cy="1588593"/>
      </dsp:txXfrm>
    </dsp:sp>
    <dsp:sp modelId="{084405B5-6A96-4BBB-8F9D-00550FC76BA1}">
      <dsp:nvSpPr>
        <dsp:cNvPr id="0" name=""/>
        <dsp:cNvSpPr/>
      </dsp:nvSpPr>
      <dsp:spPr>
        <a:xfrm rot="3651551">
          <a:off x="1544229" y="2576450"/>
          <a:ext cx="1626008" cy="36219"/>
        </a:xfrm>
        <a:custGeom>
          <a:avLst/>
          <a:gdLst/>
          <a:ahLst/>
          <a:cxnLst/>
          <a:rect l="0" t="0" r="0" b="0"/>
          <a:pathLst>
            <a:path>
              <a:moveTo>
                <a:pt x="0" y="18109"/>
              </a:moveTo>
              <a:lnTo>
                <a:pt x="1626008" y="181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 rot="3651551">
        <a:off x="2316583" y="2553910"/>
        <a:ext cx="81300" cy="81300"/>
      </dsp:txXfrm>
    </dsp:sp>
    <dsp:sp modelId="{E4D198A6-FA1D-4022-B9A5-BB0B3586E0D1}">
      <dsp:nvSpPr>
        <dsp:cNvPr id="0" name=""/>
        <dsp:cNvSpPr/>
      </dsp:nvSpPr>
      <dsp:spPr>
        <a:xfrm>
          <a:off x="2753132" y="2814325"/>
          <a:ext cx="1961335" cy="980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b="1" kern="1200" dirty="0" err="1" smtClean="0"/>
            <a:t>Dicot</a:t>
          </a:r>
          <a:endParaRPr lang="en-CA" sz="2100" b="1" kern="1200" dirty="0"/>
        </a:p>
      </dsp:txBody>
      <dsp:txXfrm>
        <a:off x="2753132" y="2814325"/>
        <a:ext cx="1961335" cy="980667"/>
      </dsp:txXfrm>
    </dsp:sp>
    <dsp:sp modelId="{41C5B92D-B271-4F9C-8B25-4A9A70A243B2}">
      <dsp:nvSpPr>
        <dsp:cNvPr id="0" name=""/>
        <dsp:cNvSpPr/>
      </dsp:nvSpPr>
      <dsp:spPr>
        <a:xfrm>
          <a:off x="4714467" y="3286549"/>
          <a:ext cx="784534" cy="36219"/>
        </a:xfrm>
        <a:custGeom>
          <a:avLst/>
          <a:gdLst/>
          <a:ahLst/>
          <a:cxnLst/>
          <a:rect l="0" t="0" r="0" b="0"/>
          <a:pathLst>
            <a:path>
              <a:moveTo>
                <a:pt x="0" y="18109"/>
              </a:moveTo>
              <a:lnTo>
                <a:pt x="784534" y="181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5087121" y="3285045"/>
        <a:ext cx="39226" cy="39226"/>
      </dsp:txXfrm>
    </dsp:sp>
    <dsp:sp modelId="{BEDC47A7-6950-4DE1-BD6E-A145020332E6}">
      <dsp:nvSpPr>
        <dsp:cNvPr id="0" name=""/>
        <dsp:cNvSpPr/>
      </dsp:nvSpPr>
      <dsp:spPr>
        <a:xfrm>
          <a:off x="5499001" y="2510362"/>
          <a:ext cx="1961335" cy="1588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i="1" kern="1200" dirty="0" smtClean="0"/>
            <a:t>Two embryonic leaves </a:t>
          </a:r>
          <a:r>
            <a:rPr lang="en-CA" sz="1800" b="1" i="1" kern="1200" dirty="0" smtClean="0"/>
            <a:t>(cotyledons) </a:t>
          </a:r>
          <a:r>
            <a:rPr lang="en-CA" sz="1800" i="1" kern="1200" dirty="0" smtClean="0"/>
            <a:t>when seed germinates</a:t>
          </a:r>
          <a:endParaRPr lang="en-CA" sz="1800" i="1" kern="1200" dirty="0"/>
        </a:p>
      </dsp:txBody>
      <dsp:txXfrm>
        <a:off x="5499001" y="2510362"/>
        <a:ext cx="1961335" cy="158859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C4C8E1-0B48-4456-B448-8CF3AA1B9F6C}">
      <dsp:nvSpPr>
        <dsp:cNvPr id="0" name=""/>
        <dsp:cNvSpPr/>
      </dsp:nvSpPr>
      <dsp:spPr>
        <a:xfrm>
          <a:off x="4459733" y="1754642"/>
          <a:ext cx="1484324" cy="764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4992"/>
              </a:lnTo>
              <a:lnTo>
                <a:pt x="1484324" y="7649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761BB4-CE74-42BB-847A-CCA4B254F942}">
      <dsp:nvSpPr>
        <dsp:cNvPr id="0" name=""/>
        <dsp:cNvSpPr/>
      </dsp:nvSpPr>
      <dsp:spPr>
        <a:xfrm>
          <a:off x="4302675" y="4188692"/>
          <a:ext cx="152512" cy="668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150"/>
              </a:lnTo>
              <a:lnTo>
                <a:pt x="152512" y="6681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7CF90-C9E0-476F-ACA2-89E840754C36}">
      <dsp:nvSpPr>
        <dsp:cNvPr id="0" name=""/>
        <dsp:cNvSpPr/>
      </dsp:nvSpPr>
      <dsp:spPr>
        <a:xfrm>
          <a:off x="4150162" y="4188692"/>
          <a:ext cx="152512" cy="668150"/>
        </a:xfrm>
        <a:custGeom>
          <a:avLst/>
          <a:gdLst/>
          <a:ahLst/>
          <a:cxnLst/>
          <a:rect l="0" t="0" r="0" b="0"/>
          <a:pathLst>
            <a:path>
              <a:moveTo>
                <a:pt x="152512" y="0"/>
              </a:moveTo>
              <a:lnTo>
                <a:pt x="152512" y="668150"/>
              </a:lnTo>
              <a:lnTo>
                <a:pt x="0" y="6681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0EFDC-0A90-4C42-ADB1-60DA93B71842}">
      <dsp:nvSpPr>
        <dsp:cNvPr id="0" name=""/>
        <dsp:cNvSpPr/>
      </dsp:nvSpPr>
      <dsp:spPr>
        <a:xfrm>
          <a:off x="2720887" y="2997721"/>
          <a:ext cx="521411" cy="827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7845"/>
              </a:lnTo>
              <a:lnTo>
                <a:pt x="521411" y="8278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E8451-1E8A-4134-9752-016FFC06C461}">
      <dsp:nvSpPr>
        <dsp:cNvPr id="0" name=""/>
        <dsp:cNvSpPr/>
      </dsp:nvSpPr>
      <dsp:spPr>
        <a:xfrm>
          <a:off x="2120752" y="2997721"/>
          <a:ext cx="600134" cy="827845"/>
        </a:xfrm>
        <a:custGeom>
          <a:avLst/>
          <a:gdLst/>
          <a:ahLst/>
          <a:cxnLst/>
          <a:rect l="0" t="0" r="0" b="0"/>
          <a:pathLst>
            <a:path>
              <a:moveTo>
                <a:pt x="600134" y="0"/>
              </a:moveTo>
              <a:lnTo>
                <a:pt x="600134" y="827845"/>
              </a:lnTo>
              <a:lnTo>
                <a:pt x="0" y="8278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8E348-ACCE-470D-A88C-1B3FFC9B3654}">
      <dsp:nvSpPr>
        <dsp:cNvPr id="0" name=""/>
        <dsp:cNvSpPr/>
      </dsp:nvSpPr>
      <dsp:spPr>
        <a:xfrm>
          <a:off x="3733469" y="1754642"/>
          <a:ext cx="726264" cy="773627"/>
        </a:xfrm>
        <a:custGeom>
          <a:avLst/>
          <a:gdLst/>
          <a:ahLst/>
          <a:cxnLst/>
          <a:rect l="0" t="0" r="0" b="0"/>
          <a:pathLst>
            <a:path>
              <a:moveTo>
                <a:pt x="726264" y="0"/>
              </a:moveTo>
              <a:lnTo>
                <a:pt x="726264" y="773627"/>
              </a:lnTo>
              <a:lnTo>
                <a:pt x="0" y="7736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2FBED-3AF6-4019-A3CD-458870B452C4}">
      <dsp:nvSpPr>
        <dsp:cNvPr id="0" name=""/>
        <dsp:cNvSpPr/>
      </dsp:nvSpPr>
      <dsp:spPr>
        <a:xfrm>
          <a:off x="3447152" y="815739"/>
          <a:ext cx="2025163" cy="938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b="1" kern="1200" dirty="0" smtClean="0"/>
            <a:t>PLANTS</a:t>
          </a:r>
          <a:endParaRPr lang="en-CA" sz="2400" b="1" kern="1200" dirty="0"/>
        </a:p>
      </dsp:txBody>
      <dsp:txXfrm>
        <a:off x="3447152" y="815739"/>
        <a:ext cx="2025163" cy="938903"/>
      </dsp:txXfrm>
    </dsp:sp>
    <dsp:sp modelId="{976F3565-BC84-4E11-A9CF-DB30B72C36D7}">
      <dsp:nvSpPr>
        <dsp:cNvPr id="0" name=""/>
        <dsp:cNvSpPr/>
      </dsp:nvSpPr>
      <dsp:spPr>
        <a:xfrm>
          <a:off x="1708305" y="2058818"/>
          <a:ext cx="2025163" cy="938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b="1" kern="1200" dirty="0" smtClean="0"/>
            <a:t>VASCULAR</a:t>
          </a:r>
          <a:endParaRPr lang="en-CA" sz="2400" b="1" kern="1200" dirty="0"/>
        </a:p>
      </dsp:txBody>
      <dsp:txXfrm>
        <a:off x="1708305" y="2058818"/>
        <a:ext cx="2025163" cy="938903"/>
      </dsp:txXfrm>
    </dsp:sp>
    <dsp:sp modelId="{0551EFE5-CF86-401E-9764-D3E4F97E8D0B}">
      <dsp:nvSpPr>
        <dsp:cNvPr id="0" name=""/>
        <dsp:cNvSpPr/>
      </dsp:nvSpPr>
      <dsp:spPr>
        <a:xfrm>
          <a:off x="0" y="3462442"/>
          <a:ext cx="2120752" cy="726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b="1" i="1" kern="1200" dirty="0" smtClean="0"/>
            <a:t>Gymnosperms</a:t>
          </a:r>
          <a:endParaRPr lang="en-CA" sz="2300" b="1" i="1" kern="1200" dirty="0"/>
        </a:p>
      </dsp:txBody>
      <dsp:txXfrm>
        <a:off x="0" y="3462442"/>
        <a:ext cx="2120752" cy="726250"/>
      </dsp:txXfrm>
    </dsp:sp>
    <dsp:sp modelId="{E87B91F9-05F9-4187-95BF-95B126D428FF}">
      <dsp:nvSpPr>
        <dsp:cNvPr id="0" name=""/>
        <dsp:cNvSpPr/>
      </dsp:nvSpPr>
      <dsp:spPr>
        <a:xfrm>
          <a:off x="3242298" y="3462442"/>
          <a:ext cx="2120752" cy="726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b="1" i="1" kern="1200" dirty="0" smtClean="0"/>
            <a:t>Angiosperms</a:t>
          </a:r>
          <a:endParaRPr lang="en-CA" sz="2300" b="1" i="1" kern="1200" dirty="0"/>
        </a:p>
      </dsp:txBody>
      <dsp:txXfrm>
        <a:off x="3242298" y="3462442"/>
        <a:ext cx="2120752" cy="726250"/>
      </dsp:txXfrm>
    </dsp:sp>
    <dsp:sp modelId="{D06F40F2-6ADD-4302-B0EE-2ADB24BBE7FE}">
      <dsp:nvSpPr>
        <dsp:cNvPr id="0" name=""/>
        <dsp:cNvSpPr/>
      </dsp:nvSpPr>
      <dsp:spPr>
        <a:xfrm>
          <a:off x="2697661" y="4493717"/>
          <a:ext cx="1452500" cy="726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Monocot</a:t>
          </a:r>
          <a:endParaRPr lang="en-CA" sz="2300" kern="1200" dirty="0"/>
        </a:p>
      </dsp:txBody>
      <dsp:txXfrm>
        <a:off x="2697661" y="4493717"/>
        <a:ext cx="1452500" cy="726250"/>
      </dsp:txXfrm>
    </dsp:sp>
    <dsp:sp modelId="{D90FE88C-D7E7-45B3-94FD-89F460E8982B}">
      <dsp:nvSpPr>
        <dsp:cNvPr id="0" name=""/>
        <dsp:cNvSpPr/>
      </dsp:nvSpPr>
      <dsp:spPr>
        <a:xfrm>
          <a:off x="4455187" y="4493717"/>
          <a:ext cx="1452500" cy="726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err="1" smtClean="0"/>
            <a:t>Dicot</a:t>
          </a:r>
          <a:endParaRPr lang="en-CA" sz="2300" kern="1200" dirty="0"/>
        </a:p>
      </dsp:txBody>
      <dsp:txXfrm>
        <a:off x="4455187" y="4493717"/>
        <a:ext cx="1452500" cy="726250"/>
      </dsp:txXfrm>
    </dsp:sp>
    <dsp:sp modelId="{1CB2128A-654F-4C3A-A7EE-20FFD45FF91C}">
      <dsp:nvSpPr>
        <dsp:cNvPr id="0" name=""/>
        <dsp:cNvSpPr/>
      </dsp:nvSpPr>
      <dsp:spPr>
        <a:xfrm>
          <a:off x="5944058" y="2050183"/>
          <a:ext cx="2025163" cy="938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b="1" kern="1200" dirty="0" smtClean="0"/>
            <a:t>NON-VASCULAR</a:t>
          </a:r>
          <a:endParaRPr lang="en-CA" sz="2400" b="1" kern="1200" dirty="0"/>
        </a:p>
      </dsp:txBody>
      <dsp:txXfrm>
        <a:off x="5944058" y="2050183"/>
        <a:ext cx="2025163" cy="938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5798E-7A20-4102-9AF0-876D476A5BDC}" type="datetimeFigureOut">
              <a:rPr lang="en-US" smtClean="0"/>
              <a:pPr/>
              <a:t>1/9/2012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217DE-664F-4983-864E-91EB2934B24F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2906D-83DD-411F-A4D9-09DFB50B76F2}" type="slidenum">
              <a:rPr lang="en-US"/>
              <a:pPr/>
              <a:t>18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DE888CB-05B3-4725-B1CE-8E28ADE6292C}" type="datetimeFigureOut">
              <a:rPr lang="en-US" smtClean="0"/>
              <a:pPr/>
              <a:t>1/9/2012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246AE69-459B-4B61-8066-EFAFA252E01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88CB-05B3-4725-B1CE-8E28ADE6292C}" type="datetimeFigureOut">
              <a:rPr lang="en-US" smtClean="0"/>
              <a:pPr/>
              <a:t>1/9/2012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AE69-459B-4B61-8066-EFAFA252E01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88CB-05B3-4725-B1CE-8E28ADE6292C}" type="datetimeFigureOut">
              <a:rPr lang="en-US" smtClean="0"/>
              <a:pPr/>
              <a:t>1/9/2012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AE69-459B-4B61-8066-EFAFA252E01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DE888CB-05B3-4725-B1CE-8E28ADE6292C}" type="datetimeFigureOut">
              <a:rPr lang="en-US" smtClean="0"/>
              <a:pPr/>
              <a:t>1/9/2012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246AE69-459B-4B61-8066-EFAFA252E01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DE888CB-05B3-4725-B1CE-8E28ADE6292C}" type="datetimeFigureOut">
              <a:rPr lang="en-US" smtClean="0"/>
              <a:pPr/>
              <a:t>1/9/2012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246AE69-459B-4B61-8066-EFAFA252E01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88CB-05B3-4725-B1CE-8E28ADE6292C}" type="datetimeFigureOut">
              <a:rPr lang="en-US" smtClean="0"/>
              <a:pPr/>
              <a:t>1/9/2012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AE69-459B-4B61-8066-EFAFA252E01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88CB-05B3-4725-B1CE-8E28ADE6292C}" type="datetimeFigureOut">
              <a:rPr lang="en-US" smtClean="0"/>
              <a:pPr/>
              <a:t>1/9/2012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AE69-459B-4B61-8066-EFAFA252E01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E888CB-05B3-4725-B1CE-8E28ADE6292C}" type="datetimeFigureOut">
              <a:rPr lang="en-US" smtClean="0"/>
              <a:pPr/>
              <a:t>1/9/2012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246AE69-459B-4B61-8066-EFAFA252E01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88CB-05B3-4725-B1CE-8E28ADE6292C}" type="datetimeFigureOut">
              <a:rPr lang="en-US" smtClean="0"/>
              <a:pPr/>
              <a:t>1/9/2012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AE69-459B-4B61-8066-EFAFA252E01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DE888CB-05B3-4725-B1CE-8E28ADE6292C}" type="datetimeFigureOut">
              <a:rPr lang="en-US" smtClean="0"/>
              <a:pPr/>
              <a:t>1/9/2012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246AE69-459B-4B61-8066-EFAFA252E01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E888CB-05B3-4725-B1CE-8E28ADE6292C}" type="datetimeFigureOut">
              <a:rPr lang="en-US" smtClean="0"/>
              <a:pPr/>
              <a:t>1/9/2012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246AE69-459B-4B61-8066-EFAFA252E01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E888CB-05B3-4725-B1CE-8E28ADE6292C}" type="datetimeFigureOut">
              <a:rPr lang="en-US" smtClean="0"/>
              <a:pPr/>
              <a:t>1/9/2012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246AE69-459B-4B61-8066-EFAFA252E01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://dendro.cnre.vt.edu/forsite/idtype.htm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Vascular Plants </a:t>
            </a:r>
            <a:br>
              <a:rPr lang="en-CA" dirty="0" smtClean="0"/>
            </a:br>
            <a:r>
              <a:rPr lang="en-CA" dirty="0" smtClean="0"/>
              <a:t>(vs. Non-Vascular)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Unit 5 – Plant Anatomy, Growth &amp; Function</a:t>
            </a:r>
          </a:p>
          <a:p>
            <a:r>
              <a:rPr lang="en-CA" dirty="0" smtClean="0"/>
              <a:t>Mr. Tsigaridis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1143000"/>
          </a:xfrm>
        </p:spPr>
        <p:txBody>
          <a:bodyPr/>
          <a:lstStyle/>
          <a:p>
            <a:r>
              <a:rPr lang="en-CA" dirty="0" smtClean="0"/>
              <a:t>Structure of a Flower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471858" cy="4873752"/>
          </a:xfrm>
        </p:spPr>
        <p:txBody>
          <a:bodyPr>
            <a:normAutofit/>
          </a:bodyPr>
          <a:lstStyle/>
          <a:p>
            <a:pPr marL="304800" indent="-304800">
              <a:buFontTx/>
              <a:buAutoNum type="arabicPeriod" startAt="2"/>
            </a:pPr>
            <a:r>
              <a:rPr lang="en-US" sz="2200" b="1" dirty="0" smtClean="0">
                <a:solidFill>
                  <a:srgbClr val="333399"/>
                </a:solidFill>
                <a:cs typeface="Times New Roman" pitchFamily="18" charset="0"/>
              </a:rPr>
              <a:t>Stamen</a:t>
            </a:r>
            <a:r>
              <a:rPr lang="en-US" sz="2200" dirty="0" smtClean="0">
                <a:solidFill>
                  <a:srgbClr val="333399"/>
                </a:solidFill>
                <a:cs typeface="Times New Roman" pitchFamily="18" charset="0"/>
              </a:rPr>
              <a:t>:</a:t>
            </a:r>
            <a:r>
              <a:rPr lang="en-US" sz="2200" dirty="0" smtClean="0">
                <a:cs typeface="Times New Roman" pitchFamily="18" charset="0"/>
              </a:rPr>
              <a:t>  male reproductive structure</a:t>
            </a:r>
            <a:r>
              <a:rPr lang="en-US" sz="2200" dirty="0" smtClean="0"/>
              <a:t> </a:t>
            </a:r>
          </a:p>
          <a:p>
            <a:pPr marL="628650" lvl="1" indent="-304800">
              <a:buFontTx/>
              <a:buAutoNum type="alphaLcPeriod"/>
            </a:pPr>
            <a:r>
              <a:rPr lang="en-US" sz="2200" b="1" dirty="0" smtClean="0">
                <a:solidFill>
                  <a:srgbClr val="333399"/>
                </a:solidFill>
                <a:cs typeface="Times New Roman" pitchFamily="18" charset="0"/>
              </a:rPr>
              <a:t>Filament</a:t>
            </a:r>
            <a:r>
              <a:rPr lang="en-US" sz="2200" dirty="0" smtClean="0">
                <a:solidFill>
                  <a:srgbClr val="333399"/>
                </a:solidFill>
                <a:cs typeface="Times New Roman" pitchFamily="18" charset="0"/>
              </a:rPr>
              <a:t>:</a:t>
            </a:r>
            <a:r>
              <a:rPr lang="en-US" sz="2200" dirty="0" smtClean="0">
                <a:cs typeface="Times New Roman" pitchFamily="18" charset="0"/>
              </a:rPr>
              <a:t>  thin stalk; supports anther</a:t>
            </a:r>
            <a:endParaRPr lang="en-US" sz="2200" dirty="0" smtClean="0"/>
          </a:p>
          <a:p>
            <a:pPr marL="628650" lvl="1" indent="-304800">
              <a:buFontTx/>
              <a:buAutoNum type="alphaLcPeriod"/>
            </a:pPr>
            <a:r>
              <a:rPr lang="en-US" sz="2200" b="1" dirty="0" smtClean="0">
                <a:solidFill>
                  <a:srgbClr val="333399"/>
                </a:solidFill>
                <a:cs typeface="Times New Roman" pitchFamily="18" charset="0"/>
              </a:rPr>
              <a:t>Anther</a:t>
            </a:r>
            <a:r>
              <a:rPr lang="en-US" sz="2200" dirty="0" smtClean="0">
                <a:solidFill>
                  <a:srgbClr val="333399"/>
                </a:solidFill>
                <a:cs typeface="Times New Roman" pitchFamily="18" charset="0"/>
              </a:rPr>
              <a:t>:</a:t>
            </a:r>
            <a:r>
              <a:rPr lang="en-US" sz="2200" dirty="0" smtClean="0">
                <a:cs typeface="Times New Roman" pitchFamily="18" charset="0"/>
              </a:rPr>
              <a:t>  knob-like structure; produces pollen</a:t>
            </a:r>
            <a:r>
              <a:rPr lang="en-US" sz="2200" dirty="0" smtClean="0"/>
              <a:t> </a:t>
            </a:r>
          </a:p>
          <a:p>
            <a:pPr marL="628650" lvl="1" indent="-304800">
              <a:buFontTx/>
              <a:buAutoNum type="alphaLcPeriod"/>
            </a:pPr>
            <a:r>
              <a:rPr lang="en-US" sz="2200" b="1" dirty="0" smtClean="0">
                <a:solidFill>
                  <a:srgbClr val="333399"/>
                </a:solidFill>
                <a:cs typeface="Times New Roman" pitchFamily="18" charset="0"/>
              </a:rPr>
              <a:t>Pollen</a:t>
            </a:r>
            <a:r>
              <a:rPr lang="en-US" sz="2200" dirty="0" smtClean="0">
                <a:solidFill>
                  <a:srgbClr val="333399"/>
                </a:solidFill>
                <a:cs typeface="Times New Roman" pitchFamily="18" charset="0"/>
              </a:rPr>
              <a:t>:</a:t>
            </a:r>
            <a:r>
              <a:rPr lang="en-US" sz="2200" dirty="0" smtClean="0">
                <a:cs typeface="Times New Roman" pitchFamily="18" charset="0"/>
              </a:rPr>
              <a:t>  contains microscopic cells that become sperm cells</a:t>
            </a:r>
            <a:r>
              <a:rPr lang="en-US" sz="2200" dirty="0" smtClean="0"/>
              <a:t> 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214810" y="642918"/>
            <a:ext cx="4433887" cy="5857875"/>
            <a:chOff x="2967" y="468"/>
            <a:chExt cx="2793" cy="3690"/>
          </a:xfrm>
        </p:grpSpPr>
        <p:pic>
          <p:nvPicPr>
            <p:cNvPr id="6" name="Picture 3" descr="bio_ch24_62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67" y="573"/>
              <a:ext cx="2654" cy="3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179" y="997"/>
              <a:ext cx="7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800" b="1"/>
                <a:t>Filament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723" y="823"/>
              <a:ext cx="5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800" b="1"/>
                <a:t>Anther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404" y="718"/>
              <a:ext cx="5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800" b="1"/>
                <a:t>Stigma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743" y="888"/>
              <a:ext cx="4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2000" b="1"/>
                <a:t>Style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5043" y="1128"/>
              <a:ext cx="5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800" b="1"/>
                <a:t>Ovary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5039" y="535"/>
              <a:ext cx="5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400"/>
                <a:t>Pistil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5206" y="3622"/>
              <a:ext cx="5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400"/>
                <a:t>Petal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662" y="3870"/>
              <a:ext cx="6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400"/>
                <a:t>Sepal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401" y="3792"/>
              <a:ext cx="6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spcBef>
                  <a:spcPct val="0"/>
                </a:spcBef>
              </a:pPr>
              <a:r>
                <a:rPr lang="en-US" sz="2400" dirty="0"/>
                <a:t>Ovule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106" y="468"/>
              <a:ext cx="7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spcBef>
                  <a:spcPct val="0"/>
                </a:spcBef>
              </a:pPr>
              <a:r>
                <a:rPr lang="en-US" sz="2400"/>
                <a:t>Stamen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1143000"/>
          </a:xfrm>
        </p:spPr>
        <p:txBody>
          <a:bodyPr/>
          <a:lstStyle/>
          <a:p>
            <a:r>
              <a:rPr lang="en-CA" dirty="0" smtClean="0"/>
              <a:t>Structure of a Flower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471858" cy="4873752"/>
          </a:xfrm>
        </p:spPr>
        <p:txBody>
          <a:bodyPr>
            <a:normAutofit/>
          </a:bodyPr>
          <a:lstStyle/>
          <a:p>
            <a:pPr marL="304800" indent="-304800">
              <a:buFontTx/>
              <a:buAutoNum type="arabicPeriod" startAt="3"/>
            </a:pPr>
            <a:r>
              <a:rPr lang="en-US" b="1" dirty="0" smtClean="0">
                <a:solidFill>
                  <a:srgbClr val="333399"/>
                </a:solidFill>
              </a:rPr>
              <a:t>Sepals</a:t>
            </a:r>
            <a:r>
              <a:rPr lang="en-US" dirty="0" smtClean="0"/>
              <a:t>:  encloses &amp; protects flower before it blooms </a:t>
            </a:r>
          </a:p>
          <a:p>
            <a:pPr marL="304800" indent="-304800">
              <a:buNone/>
            </a:pPr>
            <a:endParaRPr lang="en-US" sz="1400" dirty="0" smtClean="0"/>
          </a:p>
          <a:p>
            <a:pPr marL="304800" indent="-304800">
              <a:buFontTx/>
              <a:buAutoNum type="arabicPeriod" startAt="4"/>
            </a:pPr>
            <a:r>
              <a:rPr lang="en-US" b="1" dirty="0" smtClean="0">
                <a:solidFill>
                  <a:srgbClr val="333399"/>
                </a:solidFill>
              </a:rPr>
              <a:t>Petals</a:t>
            </a:r>
            <a:r>
              <a:rPr lang="en-US" dirty="0" smtClean="0"/>
              <a:t>:  usually colorful &amp; scented; attracts pollinators</a:t>
            </a:r>
          </a:p>
          <a:p>
            <a:pPr marL="304800" indent="-304800">
              <a:buNone/>
            </a:pPr>
            <a:endParaRPr lang="en-US" dirty="0" smtClean="0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214810" y="642918"/>
            <a:ext cx="4433887" cy="5857875"/>
            <a:chOff x="2967" y="468"/>
            <a:chExt cx="2793" cy="3690"/>
          </a:xfrm>
        </p:grpSpPr>
        <p:pic>
          <p:nvPicPr>
            <p:cNvPr id="6" name="Picture 3" descr="bio_ch24_62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67" y="573"/>
              <a:ext cx="2654" cy="3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179" y="997"/>
              <a:ext cx="7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800" b="1"/>
                <a:t>Filament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723" y="823"/>
              <a:ext cx="5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800" b="1"/>
                <a:t>Anther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404" y="718"/>
              <a:ext cx="5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800" b="1"/>
                <a:t>Stigma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743" y="888"/>
              <a:ext cx="4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2000" b="1"/>
                <a:t>Style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5043" y="1128"/>
              <a:ext cx="5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800" b="1"/>
                <a:t>Ovary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5039" y="535"/>
              <a:ext cx="5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400"/>
                <a:t>Pistil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5206" y="3622"/>
              <a:ext cx="5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400"/>
                <a:t>Petal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662" y="3870"/>
              <a:ext cx="6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400"/>
                <a:t>Sepal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401" y="3792"/>
              <a:ext cx="6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spcBef>
                  <a:spcPct val="0"/>
                </a:spcBef>
              </a:pPr>
              <a:r>
                <a:rPr lang="en-US" sz="2400" dirty="0"/>
                <a:t>Ovule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106" y="468"/>
              <a:ext cx="7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spcBef>
                  <a:spcPct val="0"/>
                </a:spcBef>
              </a:pPr>
              <a:r>
                <a:rPr lang="en-US" sz="2400"/>
                <a:t>Stamen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Cross-Pollination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29048" cy="4873752"/>
          </a:xfrm>
        </p:spPr>
        <p:txBody>
          <a:bodyPr/>
          <a:lstStyle/>
          <a:p>
            <a:pPr marL="304800" indent="-3048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dirty="0" smtClean="0"/>
              <a:t>How does </a:t>
            </a:r>
            <a:r>
              <a:rPr lang="en-US" b="1" dirty="0" smtClean="0"/>
              <a:t>pollination</a:t>
            </a:r>
            <a:r>
              <a:rPr lang="en-US" dirty="0" smtClean="0"/>
              <a:t> happen?</a:t>
            </a:r>
          </a:p>
          <a:p>
            <a:pPr marL="670560" lvl="1" indent="-3048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dirty="0" smtClean="0"/>
              <a:t>Pollen from an anther is caught by the stigma, travels through style to the ovules in the ovary.</a:t>
            </a:r>
          </a:p>
          <a:p>
            <a:pPr marL="304800" indent="-3048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dirty="0" smtClean="0"/>
              <a:t>What is the result of pollination?</a:t>
            </a:r>
          </a:p>
          <a:p>
            <a:pPr marL="670560" lvl="1" indent="-3048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dirty="0" smtClean="0"/>
              <a:t>A Fruit: An ovary containing seeds.</a:t>
            </a:r>
          </a:p>
          <a:p>
            <a:pPr>
              <a:buFont typeface="Courier New" pitchFamily="49" charset="0"/>
              <a:buChar char="o"/>
            </a:pPr>
            <a:endParaRPr lang="en-CA" dirty="0"/>
          </a:p>
        </p:txBody>
      </p:sp>
      <p:pic>
        <p:nvPicPr>
          <p:cNvPr id="4" name="Picture 4" descr="pollenationmov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351339" y="1857364"/>
            <a:ext cx="3578247" cy="4416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Breaking It Down Further... 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25536"/>
          </a:xfrm>
        </p:spPr>
        <p:txBody>
          <a:bodyPr/>
          <a:lstStyle/>
          <a:p>
            <a:r>
              <a:rPr lang="en-CA" dirty="0" smtClean="0"/>
              <a:t>Monocots vs. </a:t>
            </a:r>
            <a:r>
              <a:rPr lang="en-CA" dirty="0" err="1" smtClean="0"/>
              <a:t>Dicots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Two types of angiosperms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42331"/>
          <a:stretch>
            <a:fillRect/>
          </a:stretch>
        </p:blipFill>
        <p:spPr bwMode="auto">
          <a:xfrm>
            <a:off x="4857752" y="0"/>
            <a:ext cx="3208910" cy="257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87" y="2609850"/>
            <a:ext cx="76104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Monocot vs. </a:t>
            </a:r>
            <a:r>
              <a:rPr lang="en-CA" dirty="0" err="1" smtClean="0"/>
              <a:t>Dicot</a:t>
            </a:r>
            <a:r>
              <a:rPr lang="en-CA" dirty="0" smtClean="0"/>
              <a:t> Vascular Tissue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71924" cy="2757494"/>
          </a:xfrm>
        </p:spPr>
        <p:txBody>
          <a:bodyPr>
            <a:normAutofit fontScale="77500" lnSpcReduction="20000"/>
          </a:bodyPr>
          <a:lstStyle/>
          <a:p>
            <a:r>
              <a:rPr lang="en-CA" b="1" dirty="0" smtClean="0"/>
              <a:t>Monocot</a:t>
            </a:r>
          </a:p>
          <a:p>
            <a:pPr lvl="0"/>
            <a:r>
              <a:rPr lang="en-CA" dirty="0" smtClean="0"/>
              <a:t>Vascular bundles are not arranged in a circle, but are usually scattered throughout the ground tissue. There is no clearly defined pith as there is in many </a:t>
            </a:r>
            <a:r>
              <a:rPr lang="en-CA" dirty="0" err="1" smtClean="0"/>
              <a:t>dicot</a:t>
            </a:r>
            <a:r>
              <a:rPr lang="en-CA" dirty="0" smtClean="0"/>
              <a:t> species. </a:t>
            </a:r>
          </a:p>
          <a:p>
            <a:pPr lvl="0"/>
            <a:r>
              <a:rPr lang="en-CA" dirty="0" smtClean="0"/>
              <a:t>The xylem orientated towards the middle of the stem and the phloem towards the outside.</a:t>
            </a:r>
            <a:endParaRPr lang="en-C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t="30469" r="66846" b="42187"/>
          <a:stretch>
            <a:fillRect/>
          </a:stretch>
        </p:blipFill>
        <p:spPr bwMode="auto">
          <a:xfrm>
            <a:off x="214282" y="4169130"/>
            <a:ext cx="4000528" cy="247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t="52930" r="65381" b="17773"/>
          <a:stretch>
            <a:fillRect/>
          </a:stretch>
        </p:blipFill>
        <p:spPr bwMode="auto">
          <a:xfrm>
            <a:off x="4786314" y="4137834"/>
            <a:ext cx="3948106" cy="250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0" y="1627082"/>
            <a:ext cx="4143404" cy="27306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CA" b="1" dirty="0" smtClean="0"/>
              <a:t>Di</a:t>
            </a:r>
            <a:r>
              <a:rPr kumimoji="0" lang="en-C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cot</a:t>
            </a:r>
          </a:p>
          <a:p>
            <a:pPr marL="274320" lvl="0" indent="-27432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CA" dirty="0" smtClean="0"/>
              <a:t>Vascular bundles are arranged in a circle in the middle of the stem surrounding a central </a:t>
            </a:r>
            <a:r>
              <a:rPr lang="en-CA" b="1" dirty="0" smtClean="0"/>
              <a:t>pith</a:t>
            </a:r>
            <a:r>
              <a:rPr lang="en-CA" dirty="0" smtClean="0"/>
              <a:t>. To the outside of the vascular bundles is the </a:t>
            </a:r>
            <a:r>
              <a:rPr lang="en-CA" b="1" dirty="0" smtClean="0"/>
              <a:t>cortex</a:t>
            </a:r>
            <a:r>
              <a:rPr lang="en-CA" dirty="0" smtClean="0"/>
              <a:t> which is covered by a single layer of epidermis cells. </a:t>
            </a:r>
          </a:p>
          <a:p>
            <a:pPr marL="274320" lvl="0" indent="-27432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CA" dirty="0" smtClean="0"/>
              <a:t>The xylem orientated towards the middle of the stem and the phloem towards the outside.</a:t>
            </a:r>
            <a:endParaRPr kumimoji="0" lang="en-CA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Monocot vs. </a:t>
            </a:r>
            <a:r>
              <a:rPr lang="en-CA" dirty="0" err="1" smtClean="0"/>
              <a:t>Dicot</a:t>
            </a:r>
            <a:r>
              <a:rPr lang="en-CA" dirty="0" smtClean="0"/>
              <a:t> Vascular Tissue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71924" cy="2757494"/>
          </a:xfrm>
        </p:spPr>
        <p:txBody>
          <a:bodyPr>
            <a:normAutofit/>
          </a:bodyPr>
          <a:lstStyle/>
          <a:p>
            <a:r>
              <a:rPr lang="en-CA" b="1" dirty="0" smtClean="0"/>
              <a:t>Monocot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t="30469" r="66846" b="42187"/>
          <a:stretch>
            <a:fillRect/>
          </a:stretch>
        </p:blipFill>
        <p:spPr bwMode="auto">
          <a:xfrm>
            <a:off x="214282" y="2102974"/>
            <a:ext cx="4000528" cy="247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t="52930" r="65381" b="17773"/>
          <a:stretch>
            <a:fillRect/>
          </a:stretch>
        </p:blipFill>
        <p:spPr bwMode="auto">
          <a:xfrm>
            <a:off x="4786314" y="2071678"/>
            <a:ext cx="3948106" cy="250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0" y="1627082"/>
            <a:ext cx="4143404" cy="27306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CA" sz="2400" b="1" dirty="0" smtClean="0"/>
              <a:t>Di</a:t>
            </a:r>
            <a:r>
              <a:rPr kumimoji="0" lang="en-C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786322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429388" y="521495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Which one?</a:t>
            </a:r>
            <a:endParaRPr lang="en-CA" dirty="0"/>
          </a:p>
        </p:txBody>
      </p:sp>
      <p:sp>
        <p:nvSpPr>
          <p:cNvPr id="10" name="Left Arrow 9"/>
          <p:cNvSpPr/>
          <p:nvPr/>
        </p:nvSpPr>
        <p:spPr>
          <a:xfrm>
            <a:off x="4643438" y="5286388"/>
            <a:ext cx="1643074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Plant Hormones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29048" cy="4873752"/>
          </a:xfrm>
        </p:spPr>
        <p:txBody>
          <a:bodyPr>
            <a:normAutofit fontScale="92500"/>
          </a:bodyPr>
          <a:lstStyle/>
          <a:p>
            <a:pPr marL="457200" indent="-457200" eaLnBrk="0" hangingPunct="0">
              <a:spcBef>
                <a:spcPct val="50000"/>
              </a:spcBef>
            </a:pPr>
            <a:r>
              <a:rPr lang="en-US" dirty="0" smtClean="0"/>
              <a:t>Plant cells can produce </a:t>
            </a:r>
            <a:r>
              <a:rPr lang="en-US" b="1" dirty="0" smtClean="0">
                <a:solidFill>
                  <a:srgbClr val="333399"/>
                </a:solidFill>
              </a:rPr>
              <a:t>hormones</a:t>
            </a:r>
            <a:r>
              <a:rPr lang="en-US" dirty="0" smtClean="0">
                <a:solidFill>
                  <a:srgbClr val="333399"/>
                </a:solidFill>
              </a:rPr>
              <a:t>:</a:t>
            </a:r>
            <a:r>
              <a:rPr lang="en-US" dirty="0" smtClean="0"/>
              <a:t>  which are chemical messengers that travel throughout the plant causing other cells called </a:t>
            </a:r>
            <a:r>
              <a:rPr lang="en-US" b="1" dirty="0" smtClean="0">
                <a:solidFill>
                  <a:srgbClr val="333399"/>
                </a:solidFill>
              </a:rPr>
              <a:t>target cells</a:t>
            </a:r>
            <a:r>
              <a:rPr lang="en-US" dirty="0" smtClean="0"/>
              <a:t> to respond.</a:t>
            </a:r>
          </a:p>
          <a:p>
            <a:pPr marL="457200" indent="-457200" eaLnBrk="0" hangingPunct="0">
              <a:spcBef>
                <a:spcPct val="50000"/>
              </a:spcBef>
            </a:pPr>
            <a:r>
              <a:rPr lang="en-US" dirty="0" smtClean="0"/>
              <a:t>In plants, hormones control: </a:t>
            </a:r>
          </a:p>
          <a:p>
            <a:pPr marL="914400" lvl="1" indent="-457200" eaLnBrk="0" hangingPunct="0">
              <a:spcBef>
                <a:spcPct val="50000"/>
              </a:spcBef>
              <a:buFontTx/>
              <a:buAutoNum type="arabicPeriod"/>
            </a:pPr>
            <a:r>
              <a:rPr lang="en-US" dirty="0" smtClean="0"/>
              <a:t>Plant growth &amp; development</a:t>
            </a:r>
          </a:p>
          <a:p>
            <a:pPr marL="914400" lvl="1" indent="-457200" eaLnBrk="0" hangingPunct="0">
              <a:spcBef>
                <a:spcPct val="50000"/>
              </a:spcBef>
              <a:buFontTx/>
              <a:buAutoNum type="arabicPeriod"/>
            </a:pPr>
            <a:r>
              <a:rPr lang="en-US" dirty="0" smtClean="0"/>
              <a:t>Plant responses to environment</a:t>
            </a:r>
          </a:p>
          <a:p>
            <a:endParaRPr lang="en-CA" dirty="0"/>
          </a:p>
        </p:txBody>
      </p:sp>
      <p:pic>
        <p:nvPicPr>
          <p:cNvPr id="13" name="Picture 3" descr="bio_ch25_6142"/>
          <p:cNvPicPr>
            <a:picLocks noChangeAspect="1" noChangeArrowheads="1"/>
          </p:cNvPicPr>
          <p:nvPr/>
        </p:nvPicPr>
        <p:blipFill>
          <a:blip r:embed="rId2" cstate="print">
            <a:lum bright="-2000" contrast="4000"/>
          </a:blip>
          <a:srcRect b="5115"/>
          <a:stretch>
            <a:fillRect/>
          </a:stretch>
        </p:blipFill>
        <p:spPr bwMode="auto">
          <a:xfrm>
            <a:off x="5341938" y="890588"/>
            <a:ext cx="3214687" cy="566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143768" y="285728"/>
            <a:ext cx="1763712" cy="88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</a:pPr>
            <a:r>
              <a:rPr lang="en-US" b="1" dirty="0">
                <a:solidFill>
                  <a:srgbClr val="333399"/>
                </a:solidFill>
              </a:rPr>
              <a:t>Hormone-producing</a:t>
            </a:r>
          </a:p>
          <a:p>
            <a:pPr algn="ctr" eaLnBrk="0" hangingPunct="0">
              <a:lnSpc>
                <a:spcPct val="95000"/>
              </a:lnSpc>
              <a:spcBef>
                <a:spcPct val="0"/>
              </a:spcBef>
            </a:pPr>
            <a:r>
              <a:rPr lang="en-US" b="1" dirty="0">
                <a:solidFill>
                  <a:srgbClr val="333399"/>
                </a:solidFill>
              </a:rPr>
              <a:t> cells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047038" y="3656013"/>
            <a:ext cx="1200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>
                <a:solidFill>
                  <a:srgbClr val="333399"/>
                </a:solidFill>
              </a:rPr>
              <a:t>Target </a:t>
            </a:r>
          </a:p>
          <a:p>
            <a:pPr eaLnBrk="0" hangingPunct="0">
              <a:spcBef>
                <a:spcPct val="0"/>
              </a:spcBef>
            </a:pPr>
            <a:r>
              <a:rPr lang="en-US" b="1">
                <a:solidFill>
                  <a:srgbClr val="333399"/>
                </a:solidFill>
              </a:rPr>
              <a:t>cells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761414" y="3232150"/>
            <a:ext cx="15568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lang="en-US" b="1" dirty="0">
                <a:solidFill>
                  <a:srgbClr val="333399"/>
                </a:solidFill>
              </a:rPr>
              <a:t>Movement </a:t>
            </a:r>
          </a:p>
          <a:p>
            <a:pPr algn="r" eaLnBrk="0" hangingPunct="0">
              <a:spcBef>
                <a:spcPct val="0"/>
              </a:spcBef>
            </a:pPr>
            <a:r>
              <a:rPr lang="en-US" b="1" dirty="0">
                <a:solidFill>
                  <a:srgbClr val="333399"/>
                </a:solidFill>
              </a:rPr>
              <a:t>of hormone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357686" y="5643578"/>
            <a:ext cx="4532312" cy="980589"/>
          </a:xfrm>
          <a:prstGeom prst="rect">
            <a:avLst/>
          </a:prstGeom>
          <a:solidFill>
            <a:srgbClr val="9ED4A3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304800" algn="ctr">
              <a:lnSpc>
                <a:spcPct val="110000"/>
              </a:lnSpc>
              <a:spcBef>
                <a:spcPct val="50000"/>
              </a:spcBef>
            </a:pPr>
            <a:r>
              <a:rPr lang="en-US" b="1">
                <a:solidFill>
                  <a:srgbClr val="990099"/>
                </a:solidFill>
              </a:rPr>
              <a:t>	Cells in one blooming flower signals other blooms using hormones to open</a:t>
            </a:r>
            <a:r>
              <a:rPr lang="en-US">
                <a:solidFill>
                  <a:srgbClr val="990099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  <p:bldP spid="16" grpId="0" autoUpdateAnimBg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1643050"/>
            <a:ext cx="6392863" cy="2271725"/>
          </a:xfrm>
        </p:spPr>
        <p:txBody>
          <a:bodyPr>
            <a:normAutofit/>
          </a:bodyPr>
          <a:lstStyle/>
          <a:p>
            <a:pPr eaLnBrk="1" hangingPunct="1">
              <a:buFontTx/>
              <a:buAutoNum type="arabicPeriod"/>
            </a:pPr>
            <a:r>
              <a:rPr lang="en-US" sz="2200" dirty="0" smtClean="0"/>
              <a:t>When trees to </a:t>
            </a:r>
            <a:r>
              <a:rPr lang="en-US" sz="2200" dirty="0" smtClean="0">
                <a:solidFill>
                  <a:srgbClr val="990099"/>
                </a:solidFill>
              </a:rPr>
              <a:t>drop their leaves</a:t>
            </a:r>
            <a:r>
              <a:rPr lang="en-US" sz="2200" dirty="0" smtClean="0"/>
              <a:t>.</a:t>
            </a:r>
          </a:p>
          <a:p>
            <a:pPr eaLnBrk="1" hangingPunct="1">
              <a:buFontTx/>
              <a:buAutoNum type="arabicPeriod"/>
            </a:pPr>
            <a:r>
              <a:rPr lang="en-US" sz="2200" dirty="0" smtClean="0"/>
              <a:t>When to start </a:t>
            </a:r>
            <a:r>
              <a:rPr lang="en-US" sz="2200" dirty="0" smtClean="0">
                <a:solidFill>
                  <a:srgbClr val="990099"/>
                </a:solidFill>
              </a:rPr>
              <a:t>new growth.</a:t>
            </a:r>
          </a:p>
          <a:p>
            <a:pPr eaLnBrk="1" hangingPunct="1">
              <a:buFontTx/>
              <a:buAutoNum type="arabicPeriod"/>
            </a:pPr>
            <a:r>
              <a:rPr lang="en-US" sz="2200" dirty="0" smtClean="0"/>
              <a:t>When to cause </a:t>
            </a:r>
            <a:r>
              <a:rPr lang="en-US" sz="2200" dirty="0" smtClean="0">
                <a:solidFill>
                  <a:srgbClr val="990099"/>
                </a:solidFill>
              </a:rPr>
              <a:t>fruit to ripen.</a:t>
            </a:r>
          </a:p>
          <a:p>
            <a:pPr eaLnBrk="1" hangingPunct="1">
              <a:buFontTx/>
              <a:buAutoNum type="arabicPeriod"/>
            </a:pPr>
            <a:r>
              <a:rPr lang="en-US" sz="2200" dirty="0" smtClean="0"/>
              <a:t>When to cause </a:t>
            </a:r>
            <a:r>
              <a:rPr lang="en-US" sz="2200" dirty="0" smtClean="0">
                <a:solidFill>
                  <a:srgbClr val="990099"/>
                </a:solidFill>
              </a:rPr>
              <a:t>flowers to bloom.</a:t>
            </a:r>
          </a:p>
          <a:p>
            <a:pPr eaLnBrk="1" hangingPunct="1">
              <a:buFontTx/>
              <a:buAutoNum type="arabicPeriod"/>
            </a:pPr>
            <a:r>
              <a:rPr lang="en-US" sz="2200" dirty="0" smtClean="0"/>
              <a:t>When to cause </a:t>
            </a:r>
            <a:r>
              <a:rPr lang="en-US" sz="2200" dirty="0" smtClean="0">
                <a:solidFill>
                  <a:srgbClr val="990099"/>
                </a:solidFill>
              </a:rPr>
              <a:t>seeds to sprout.</a:t>
            </a:r>
          </a:p>
        </p:txBody>
      </p:sp>
      <p:pic>
        <p:nvPicPr>
          <p:cNvPr id="175109" name="Picture 5" descr="fall leaves"/>
          <p:cNvPicPr>
            <a:picLocks noChangeAspect="1" noChangeArrowheads="1"/>
          </p:cNvPicPr>
          <p:nvPr/>
        </p:nvPicPr>
        <p:blipFill>
          <a:blip r:embed="rId3" cstate="print">
            <a:lum bright="16000"/>
          </a:blip>
          <a:srcRect/>
          <a:stretch>
            <a:fillRect/>
          </a:stretch>
        </p:blipFill>
        <p:spPr bwMode="auto">
          <a:xfrm>
            <a:off x="6654800" y="546100"/>
            <a:ext cx="2019300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7072330" y="3500438"/>
            <a:ext cx="14795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333399"/>
                </a:solidFill>
              </a:rPr>
              <a:t>Leaf Drop</a:t>
            </a:r>
          </a:p>
        </p:txBody>
      </p:sp>
      <p:sp>
        <p:nvSpPr>
          <p:cNvPr id="175112" name="Text Box 8"/>
          <p:cNvSpPr txBox="1">
            <a:spLocks noChangeArrowheads="1"/>
          </p:cNvSpPr>
          <p:nvPr/>
        </p:nvSpPr>
        <p:spPr bwMode="auto">
          <a:xfrm>
            <a:off x="2740025" y="6007262"/>
            <a:ext cx="1493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2000" dirty="0">
                <a:solidFill>
                  <a:srgbClr val="333399"/>
                </a:solidFill>
              </a:rPr>
              <a:t>Fruit </a:t>
            </a:r>
          </a:p>
          <a:p>
            <a:pPr algn="ctr" eaLnBrk="0" hangingPunct="0">
              <a:spcBef>
                <a:spcPct val="0"/>
              </a:spcBef>
            </a:pPr>
            <a:r>
              <a:rPr lang="en-US" sz="2000" dirty="0">
                <a:solidFill>
                  <a:srgbClr val="333399"/>
                </a:solidFill>
              </a:rPr>
              <a:t>Ripening</a:t>
            </a:r>
          </a:p>
        </p:txBody>
      </p:sp>
      <p:pic>
        <p:nvPicPr>
          <p:cNvPr id="175113" name="Picture 9" descr="corn geotropism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80000" t="19200"/>
          <a:stretch>
            <a:fillRect/>
          </a:stretch>
        </p:blipFill>
        <p:spPr bwMode="auto">
          <a:xfrm>
            <a:off x="7307263" y="3910013"/>
            <a:ext cx="13874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14" name="Text Box 10"/>
          <p:cNvSpPr txBox="1">
            <a:spLocks noChangeArrowheads="1"/>
          </p:cNvSpPr>
          <p:nvPr/>
        </p:nvSpPr>
        <p:spPr bwMode="auto">
          <a:xfrm>
            <a:off x="7158038" y="6105525"/>
            <a:ext cx="1882775" cy="57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35000"/>
              </a:spcBef>
            </a:pPr>
            <a:r>
              <a:rPr lang="en-US" sz="2000" dirty="0">
                <a:solidFill>
                  <a:srgbClr val="333399"/>
                </a:solidFill>
              </a:rPr>
              <a:t>Sprouting </a:t>
            </a:r>
          </a:p>
          <a:p>
            <a:pPr algn="ctr" eaLnBrk="0" hangingPunct="0">
              <a:lnSpc>
                <a:spcPct val="60000"/>
              </a:lnSpc>
              <a:spcBef>
                <a:spcPct val="35000"/>
              </a:spcBef>
            </a:pPr>
            <a:r>
              <a:rPr lang="en-US" sz="2000" dirty="0">
                <a:solidFill>
                  <a:srgbClr val="333399"/>
                </a:solidFill>
              </a:rPr>
              <a:t>Corn Seeds</a:t>
            </a:r>
          </a:p>
        </p:txBody>
      </p:sp>
      <p:pic>
        <p:nvPicPr>
          <p:cNvPr id="175116" name="Picture 12" descr="pincushion cactus"/>
          <p:cNvPicPr>
            <a:picLocks noChangeAspect="1" noChangeArrowheads="1"/>
          </p:cNvPicPr>
          <p:nvPr/>
        </p:nvPicPr>
        <p:blipFill>
          <a:blip r:embed="rId5" cstate="print"/>
          <a:srcRect l="5357" r="4286"/>
          <a:stretch>
            <a:fillRect/>
          </a:stretch>
        </p:blipFill>
        <p:spPr bwMode="auto">
          <a:xfrm>
            <a:off x="4408488" y="3921125"/>
            <a:ext cx="276701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17" name="Text Box 13"/>
          <p:cNvSpPr txBox="1">
            <a:spLocks noChangeArrowheads="1"/>
          </p:cNvSpPr>
          <p:nvPr/>
        </p:nvSpPr>
        <p:spPr bwMode="auto">
          <a:xfrm>
            <a:off x="4967288" y="6007262"/>
            <a:ext cx="1882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2000" dirty="0">
                <a:solidFill>
                  <a:srgbClr val="333399"/>
                </a:solidFill>
              </a:rPr>
              <a:t>Cactus </a:t>
            </a:r>
          </a:p>
          <a:p>
            <a:pPr algn="ctr" eaLnBrk="0" hangingPunct="0">
              <a:spcBef>
                <a:spcPct val="0"/>
              </a:spcBef>
            </a:pPr>
            <a:r>
              <a:rPr lang="en-US" sz="2000" dirty="0">
                <a:solidFill>
                  <a:srgbClr val="333399"/>
                </a:solidFill>
              </a:rPr>
              <a:t>Blooming</a:t>
            </a:r>
          </a:p>
        </p:txBody>
      </p:sp>
      <p:pic>
        <p:nvPicPr>
          <p:cNvPr id="175122" name="Picture 18" descr="pack_green_red(18)"/>
          <p:cNvPicPr>
            <a:picLocks noChangeAspect="1" noChangeArrowheads="1"/>
          </p:cNvPicPr>
          <p:nvPr/>
        </p:nvPicPr>
        <p:blipFill>
          <a:blip r:embed="rId6" cstate="print"/>
          <a:srcRect l="57500" t="28799" r="2499" b="3600"/>
          <a:stretch>
            <a:fillRect/>
          </a:stretch>
        </p:blipFill>
        <p:spPr bwMode="auto">
          <a:xfrm>
            <a:off x="2478088" y="3906838"/>
            <a:ext cx="1801812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25" name="Picture 21" descr="bud"/>
          <p:cNvPicPr>
            <a:picLocks noChangeAspect="1" noChangeArrowheads="1"/>
          </p:cNvPicPr>
          <p:nvPr/>
        </p:nvPicPr>
        <p:blipFill>
          <a:blip r:embed="rId7" cstate="print"/>
          <a:srcRect l="9435" r="22012" b="2299"/>
          <a:stretch>
            <a:fillRect/>
          </a:stretch>
        </p:blipFill>
        <p:spPr bwMode="auto">
          <a:xfrm>
            <a:off x="311150" y="3906838"/>
            <a:ext cx="20605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26" name="Text Box 22"/>
          <p:cNvSpPr txBox="1">
            <a:spLocks noChangeArrowheads="1"/>
          </p:cNvSpPr>
          <p:nvPr/>
        </p:nvSpPr>
        <p:spPr bwMode="auto">
          <a:xfrm>
            <a:off x="468313" y="6029286"/>
            <a:ext cx="1882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2000" dirty="0">
                <a:solidFill>
                  <a:srgbClr val="333399"/>
                </a:solidFill>
              </a:rPr>
              <a:t>Tree Budding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14282" y="274638"/>
            <a:ext cx="6429420" cy="1143000"/>
          </a:xfrm>
        </p:spPr>
        <p:txBody>
          <a:bodyPr>
            <a:normAutofit/>
          </a:bodyPr>
          <a:lstStyle/>
          <a:p>
            <a:r>
              <a:rPr lang="en-CA" sz="2500" dirty="0" smtClean="0"/>
              <a:t>Plants Send Hormone Signals To Each Other To Tell Each Other When To:</a:t>
            </a:r>
            <a:endParaRPr lang="en-CA" sz="2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 bldLvl="5" autoUpdateAnimBg="0"/>
      <p:bldP spid="175110" grpId="0" autoUpdateAnimBg="0"/>
      <p:bldP spid="175112" grpId="0" autoUpdateAnimBg="0"/>
      <p:bldP spid="175114" grpId="0" autoUpdateAnimBg="0"/>
      <p:bldP spid="175117" grpId="0" autoUpdateAnimBg="0"/>
      <p:bldP spid="1751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Tropisms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00684" cy="4873752"/>
          </a:xfrm>
        </p:spPr>
        <p:txBody>
          <a:bodyPr>
            <a:normAutofit lnSpcReduction="10000"/>
          </a:bodyPr>
          <a:lstStyle/>
          <a:p>
            <a:pPr marL="304800" indent="-304800">
              <a:buNone/>
            </a:pPr>
            <a:r>
              <a:rPr lang="en-US" b="1" dirty="0" smtClean="0"/>
              <a:t>Tropism</a:t>
            </a:r>
            <a:r>
              <a:rPr lang="en-US" dirty="0" smtClean="0"/>
              <a:t>:  the way a plant grows in response to stimuli in the environment.</a:t>
            </a:r>
          </a:p>
          <a:p>
            <a:pPr marL="762000" lvl="1" indent="-304800"/>
            <a:r>
              <a:rPr lang="en-US" b="1" dirty="0" smtClean="0"/>
              <a:t>Phototropism</a:t>
            </a:r>
            <a:r>
              <a:rPr lang="en-US" dirty="0" smtClean="0"/>
              <a:t>:  growth response to light</a:t>
            </a:r>
          </a:p>
          <a:p>
            <a:pPr marL="1036320" lvl="2" indent="-304800"/>
            <a:r>
              <a:rPr lang="en-US" sz="2100" b="1" dirty="0" smtClean="0"/>
              <a:t>Positive</a:t>
            </a:r>
            <a:r>
              <a:rPr lang="en-US" sz="2100" dirty="0" smtClean="0"/>
              <a:t>: Plants bend towards light</a:t>
            </a:r>
          </a:p>
          <a:p>
            <a:pPr marL="1036320" lvl="2" indent="-304800"/>
            <a:r>
              <a:rPr lang="en-US" sz="2100" b="1" dirty="0" smtClean="0"/>
              <a:t>Negative</a:t>
            </a:r>
            <a:r>
              <a:rPr lang="en-US" sz="2100" dirty="0" smtClean="0"/>
              <a:t>: Plants bend away from light</a:t>
            </a:r>
          </a:p>
          <a:p>
            <a:pPr marL="762000" lvl="1" indent="-304800"/>
            <a:r>
              <a:rPr lang="en-US" b="1" dirty="0" err="1" smtClean="0"/>
              <a:t>Thigmotropism</a:t>
            </a:r>
            <a:r>
              <a:rPr lang="en-US" dirty="0" smtClean="0"/>
              <a:t>:  growth response to touch</a:t>
            </a:r>
          </a:p>
          <a:p>
            <a:pPr marL="762000" lvl="1" indent="-304800"/>
            <a:r>
              <a:rPr lang="en-US" dirty="0" smtClean="0"/>
              <a:t>Ex. vines grow up around trees, ticklish plant closes when leaves are touched</a:t>
            </a:r>
          </a:p>
          <a:p>
            <a:pPr marL="762000" lvl="1" indent="-304800">
              <a:buFontTx/>
              <a:buAutoNum type="alphaLcPeriod"/>
            </a:pPr>
            <a:endParaRPr lang="en-US" sz="2400" dirty="0" smtClean="0"/>
          </a:p>
          <a:p>
            <a:endParaRPr lang="en-CA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32609"/>
          <a:stretch>
            <a:fillRect/>
          </a:stretch>
        </p:blipFill>
        <p:spPr bwMode="auto">
          <a:xfrm>
            <a:off x="5926182" y="1714488"/>
            <a:ext cx="277429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0942" y="4786322"/>
            <a:ext cx="2784442" cy="184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214290"/>
          <a:ext cx="7467600" cy="6259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en-CA" dirty="0" smtClean="0"/>
              <a:t>Summary of the Plants We Studied: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000108"/>
          <a:ext cx="7972452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Words: Non-Vascular &amp; Vascular Plants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14734" cy="4972072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Non-vascular tissue</a:t>
            </a:r>
          </a:p>
          <a:p>
            <a:r>
              <a:rPr lang="en-CA" dirty="0" smtClean="0"/>
              <a:t>Vascular tissue</a:t>
            </a:r>
          </a:p>
          <a:p>
            <a:r>
              <a:rPr lang="en-CA" dirty="0" smtClean="0"/>
              <a:t>Xylem</a:t>
            </a:r>
          </a:p>
          <a:p>
            <a:r>
              <a:rPr lang="en-CA" dirty="0" smtClean="0"/>
              <a:t>Phloem</a:t>
            </a:r>
          </a:p>
          <a:p>
            <a:r>
              <a:rPr lang="en-CA" dirty="0" smtClean="0"/>
              <a:t>Vascular cambium</a:t>
            </a:r>
          </a:p>
          <a:p>
            <a:r>
              <a:rPr lang="en-CA" dirty="0" smtClean="0"/>
              <a:t>Monocot</a:t>
            </a:r>
          </a:p>
          <a:p>
            <a:r>
              <a:rPr lang="en-CA" dirty="0" err="1" smtClean="0"/>
              <a:t>Dicot</a:t>
            </a:r>
            <a:endParaRPr lang="en-CA" dirty="0" smtClean="0"/>
          </a:p>
          <a:p>
            <a:r>
              <a:rPr lang="en-CA" dirty="0" smtClean="0"/>
              <a:t>Pistil</a:t>
            </a:r>
          </a:p>
          <a:p>
            <a:r>
              <a:rPr lang="en-CA" dirty="0" smtClean="0"/>
              <a:t>Stigma</a:t>
            </a:r>
          </a:p>
          <a:p>
            <a:r>
              <a:rPr lang="en-CA" dirty="0" smtClean="0"/>
              <a:t>Style</a:t>
            </a:r>
          </a:p>
          <a:p>
            <a:r>
              <a:rPr lang="en-CA" dirty="0" smtClean="0"/>
              <a:t>Ovary</a:t>
            </a:r>
          </a:p>
          <a:p>
            <a:r>
              <a:rPr lang="en-CA" dirty="0" smtClean="0"/>
              <a:t>Ovule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14852" y="1571612"/>
            <a:ext cx="3614734" cy="487375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Stamen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Filament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Anther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Pollen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Sepal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Petal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Pollination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CA" sz="2400" dirty="0" smtClean="0"/>
              <a:t>Cotyledon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CA" sz="2400" dirty="0" smtClean="0"/>
              <a:t>Hormones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</a:t>
            </a:r>
            <a:r>
              <a:rPr kumimoji="0" lang="en-C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cells</a:t>
            </a: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Tropism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Phototropism (positive and negative)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C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Thigmotropism</a:t>
            </a: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Non-Vascular Plants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57544" cy="487375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CA" dirty="0" smtClean="0"/>
              <a:t>Cannot transport food or water between plant parts</a:t>
            </a:r>
          </a:p>
          <a:p>
            <a:r>
              <a:rPr lang="en-CA" dirty="0" smtClean="0"/>
              <a:t>Transport of fluid is through simple absorption or osmosis</a:t>
            </a:r>
          </a:p>
          <a:p>
            <a:pPr lvl="0"/>
            <a:r>
              <a:rPr lang="en-CA" dirty="0" smtClean="0"/>
              <a:t>Must live in moist environments; need water for reproduction</a:t>
            </a:r>
          </a:p>
          <a:p>
            <a:pPr lvl="0"/>
            <a:r>
              <a:rPr lang="en-CA" dirty="0" smtClean="0"/>
              <a:t>Typically very short and low to the ground for constant water supply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643050"/>
            <a:ext cx="4762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Vascular Plants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257428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 smtClean="0"/>
              <a:t>Contain a vascular system allowing for transportation of nutrients / water throughout the plant, similar to blood vessels</a:t>
            </a:r>
          </a:p>
          <a:p>
            <a:pPr lvl="0"/>
            <a:r>
              <a:rPr lang="en-CA" dirty="0" smtClean="0"/>
              <a:t>Typically grow taller than non-vascular plants (complete with stems, larger leaves) because water and nutrients can be conducted upwards</a:t>
            </a:r>
          </a:p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000504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6712" y="4000504"/>
            <a:ext cx="3331172" cy="260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32609"/>
          <a:stretch>
            <a:fillRect/>
          </a:stretch>
        </p:blipFill>
        <p:spPr bwMode="auto">
          <a:xfrm>
            <a:off x="6087123" y="4000504"/>
            <a:ext cx="262828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Vascular Tissue in Plants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114668" cy="4873752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Instead of arteries, veins and capillaries, plants have two types of vascular tissue in stems:</a:t>
            </a:r>
          </a:p>
          <a:p>
            <a:pPr lvl="1"/>
            <a:r>
              <a:rPr lang="en-CA" b="1" dirty="0" smtClean="0"/>
              <a:t>Xylem</a:t>
            </a:r>
            <a:r>
              <a:rPr lang="en-CA" dirty="0" smtClean="0"/>
              <a:t> </a:t>
            </a:r>
            <a:r>
              <a:rPr lang="en-CA" dirty="0" smtClean="0">
                <a:sym typeface="Wingdings" pitchFamily="2" charset="2"/>
              </a:rPr>
              <a:t> transports water and dissolved minerals</a:t>
            </a:r>
            <a:endParaRPr lang="en-CA" dirty="0" smtClean="0"/>
          </a:p>
          <a:p>
            <a:pPr lvl="1"/>
            <a:r>
              <a:rPr lang="en-CA" b="1" dirty="0" smtClean="0"/>
              <a:t>Phloem</a:t>
            </a:r>
            <a:r>
              <a:rPr lang="en-CA" dirty="0" smtClean="0"/>
              <a:t> </a:t>
            </a:r>
            <a:r>
              <a:rPr lang="en-CA" dirty="0" smtClean="0">
                <a:sym typeface="Wingdings" pitchFamily="2" charset="2"/>
              </a:rPr>
              <a:t> transports sugars and proteins (food!) through stem</a:t>
            </a:r>
          </a:p>
          <a:p>
            <a:r>
              <a:rPr lang="en-CA" b="1" dirty="0" smtClean="0">
                <a:sym typeface="Wingdings" pitchFamily="2" charset="2"/>
              </a:rPr>
              <a:t>Cambium</a:t>
            </a:r>
            <a:r>
              <a:rPr lang="en-CA" dirty="0" smtClean="0">
                <a:sym typeface="Wingdings" pitchFamily="2" charset="2"/>
              </a:rPr>
              <a:t>  layers of cells between xylem and phloem that are able to divide </a:t>
            </a:r>
            <a:endParaRPr lang="en-CA" dirty="0" smtClean="0"/>
          </a:p>
          <a:p>
            <a:pPr lvl="1"/>
            <a:endParaRPr lang="en-CA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l="1472" t="5789"/>
          <a:stretch>
            <a:fillRect/>
          </a:stretch>
        </p:blipFill>
        <p:spPr bwMode="auto">
          <a:xfrm>
            <a:off x="3643305" y="1643050"/>
            <a:ext cx="531480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3071802" y="5500702"/>
            <a:ext cx="1428760" cy="7858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2910" y="6357958"/>
            <a:ext cx="2714644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CA" dirty="0" smtClean="0"/>
              <a:t>Filler &amp; protective cells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Vascular Cambium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00486" cy="4873752"/>
          </a:xfrm>
        </p:spPr>
        <p:txBody>
          <a:bodyPr/>
          <a:lstStyle/>
          <a:p>
            <a:r>
              <a:rPr lang="en-CA" dirty="0" smtClean="0"/>
              <a:t>Vascular cambium forms a continuous cylindrical layer inside the stem that can reproduce</a:t>
            </a:r>
          </a:p>
          <a:p>
            <a:r>
              <a:rPr lang="en-CA" dirty="0" smtClean="0"/>
              <a:t>Vascular cambium cells divide to form new xylem cells towards the inside of the stem and new phloem toward the outside of the stem</a:t>
            </a:r>
          </a:p>
          <a:p>
            <a:r>
              <a:rPr lang="en-CA" dirty="0" smtClean="0"/>
              <a:t>Form tree rings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571744"/>
            <a:ext cx="4438637" cy="407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431320" y="-382709"/>
            <a:ext cx="2287402" cy="343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457200" y="214290"/>
          <a:ext cx="7901014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3857620" y="6286520"/>
            <a:ext cx="4857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7"/>
              </a:rPr>
              <a:t>http://dendro.cnre.vt.edu/forsite/idtype.htm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19" name="Rounded Rectangle 4"/>
          <p:cNvSpPr/>
          <p:nvPr/>
        </p:nvSpPr>
        <p:spPr>
          <a:xfrm>
            <a:off x="500034" y="3857628"/>
            <a:ext cx="2286016" cy="1857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n-CA" sz="1400" i="1" kern="1200" dirty="0" smtClean="0"/>
              <a:t>Cannot transport foot or water between plant parts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n-CA" sz="1400" i="1" dirty="0" smtClean="0"/>
              <a:t>Transport of fluid is through simple absorption or osmosis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n-CA" sz="1400" i="1" dirty="0" smtClean="0"/>
              <a:t>Must live in moist environments; need water for reproduction</a:t>
            </a:r>
            <a:endParaRPr lang="en-CA" sz="1400" i="1" kern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Quiz Time: Which Type Has Flowers?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Gymnosperms or angiosperms???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441173"/>
            <a:ext cx="4267202" cy="408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3286124"/>
            <a:ext cx="214314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CA" dirty="0" smtClean="0"/>
              <a:t>ANGIOSPERMS!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1143000"/>
          </a:xfrm>
        </p:spPr>
        <p:txBody>
          <a:bodyPr/>
          <a:lstStyle/>
          <a:p>
            <a:r>
              <a:rPr lang="en-CA" dirty="0" smtClean="0"/>
              <a:t>Structure of a Flower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471858" cy="4873752"/>
          </a:xfrm>
        </p:spPr>
        <p:txBody>
          <a:bodyPr>
            <a:normAutofit lnSpcReduction="10000"/>
          </a:bodyPr>
          <a:lstStyle/>
          <a:p>
            <a:pPr marL="304800" indent="-304800">
              <a:buNone/>
            </a:pPr>
            <a:r>
              <a:rPr lang="en-US" dirty="0" smtClean="0">
                <a:cs typeface="Times New Roman" pitchFamily="18" charset="0"/>
              </a:rPr>
              <a:t>1.</a:t>
            </a:r>
            <a:r>
              <a:rPr lang="en-US" b="1" dirty="0" smtClean="0">
                <a:solidFill>
                  <a:srgbClr val="333399"/>
                </a:solidFill>
                <a:cs typeface="Times New Roman" pitchFamily="18" charset="0"/>
              </a:rPr>
              <a:t>Pistil</a:t>
            </a:r>
            <a:r>
              <a:rPr lang="en-US" dirty="0" smtClean="0">
                <a:cs typeface="Times New Roman" pitchFamily="18" charset="0"/>
              </a:rPr>
              <a:t>: female reproductive structure</a:t>
            </a:r>
          </a:p>
          <a:p>
            <a:pPr marL="525463" lvl="1" indent="-304800">
              <a:buFontTx/>
              <a:buAutoNum type="alphaLcPeriod"/>
            </a:pPr>
            <a:r>
              <a:rPr lang="en-US" b="1" dirty="0" smtClean="0">
                <a:solidFill>
                  <a:srgbClr val="333399"/>
                </a:solidFill>
                <a:cs typeface="Times New Roman" pitchFamily="18" charset="0"/>
              </a:rPr>
              <a:t>Stigma</a:t>
            </a:r>
            <a:r>
              <a:rPr lang="en-US" dirty="0" smtClean="0">
                <a:cs typeface="Times New Roman" pitchFamily="18" charset="0"/>
              </a:rPr>
              <a:t>: sticky tip; traps pollen</a:t>
            </a:r>
            <a:r>
              <a:rPr lang="en-US" dirty="0" smtClean="0"/>
              <a:t> </a:t>
            </a:r>
          </a:p>
          <a:p>
            <a:pPr marL="525463" lvl="1" indent="-304800">
              <a:buFontTx/>
              <a:buAutoNum type="alphaLcPeriod"/>
            </a:pPr>
            <a:r>
              <a:rPr lang="en-US" b="1" dirty="0" smtClean="0">
                <a:solidFill>
                  <a:srgbClr val="333399"/>
                </a:solidFill>
                <a:cs typeface="Times New Roman" pitchFamily="18" charset="0"/>
              </a:rPr>
              <a:t>Style</a:t>
            </a:r>
            <a:r>
              <a:rPr lang="en-US" dirty="0" smtClean="0">
                <a:cs typeface="Times New Roman" pitchFamily="18" charset="0"/>
              </a:rPr>
              <a:t>: slender tube; transports pollen from stigma to ovary</a:t>
            </a:r>
            <a:r>
              <a:rPr lang="en-US" dirty="0" smtClean="0"/>
              <a:t> </a:t>
            </a:r>
          </a:p>
          <a:p>
            <a:pPr marL="525463" lvl="1" indent="-304800">
              <a:buFontTx/>
              <a:buAutoNum type="alphaLcPeriod"/>
            </a:pPr>
            <a:r>
              <a:rPr lang="en-US" b="1" dirty="0" smtClean="0">
                <a:solidFill>
                  <a:srgbClr val="333399"/>
                </a:solidFill>
                <a:cs typeface="Times New Roman" pitchFamily="18" charset="0"/>
              </a:rPr>
              <a:t>Ovary</a:t>
            </a:r>
            <a:r>
              <a:rPr lang="en-US" dirty="0" smtClean="0">
                <a:cs typeface="Times New Roman" pitchFamily="18" charset="0"/>
              </a:rPr>
              <a:t>: contains ovules;</a:t>
            </a:r>
            <a:r>
              <a:rPr lang="en-US" dirty="0" smtClean="0"/>
              <a:t> </a:t>
            </a:r>
            <a:r>
              <a:rPr lang="en-US" dirty="0" smtClean="0">
                <a:cs typeface="Times New Roman" pitchFamily="18" charset="0"/>
              </a:rPr>
              <a:t>ovary develops into fruit</a:t>
            </a:r>
            <a:r>
              <a:rPr lang="en-US" dirty="0" smtClean="0"/>
              <a:t> </a:t>
            </a:r>
          </a:p>
          <a:p>
            <a:pPr marL="525463" lvl="1" indent="-304800">
              <a:buFontTx/>
              <a:buAutoNum type="alphaLcPeriod"/>
            </a:pPr>
            <a:r>
              <a:rPr lang="en-US" b="1" dirty="0" smtClean="0">
                <a:solidFill>
                  <a:srgbClr val="333399"/>
                </a:solidFill>
                <a:cs typeface="Times New Roman" pitchFamily="18" charset="0"/>
              </a:rPr>
              <a:t>Ovule</a:t>
            </a:r>
            <a:r>
              <a:rPr lang="en-US" dirty="0" smtClean="0">
                <a:cs typeface="Times New Roman" pitchFamily="18" charset="0"/>
              </a:rPr>
              <a:t>:  contains egg cell</a:t>
            </a:r>
            <a:r>
              <a:rPr lang="en-US" dirty="0" smtClean="0"/>
              <a:t> which develops into a seed when fertilized</a:t>
            </a:r>
          </a:p>
          <a:p>
            <a:pPr marL="304800" indent="-304800">
              <a:buNone/>
            </a:pPr>
            <a:endParaRPr lang="en-US" sz="2800" dirty="0" smtClean="0"/>
          </a:p>
          <a:p>
            <a:endParaRPr lang="en-CA" dirty="0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214810" y="642918"/>
            <a:ext cx="4433887" cy="5857875"/>
            <a:chOff x="2967" y="468"/>
            <a:chExt cx="2793" cy="3690"/>
          </a:xfrm>
        </p:grpSpPr>
        <p:pic>
          <p:nvPicPr>
            <p:cNvPr id="6" name="Picture 3" descr="bio_ch24_62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67" y="573"/>
              <a:ext cx="2654" cy="3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179" y="997"/>
              <a:ext cx="7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800" b="1"/>
                <a:t>Filament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723" y="823"/>
              <a:ext cx="5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800" b="1"/>
                <a:t>Anther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404" y="718"/>
              <a:ext cx="5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800" b="1"/>
                <a:t>Stigma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743" y="888"/>
              <a:ext cx="4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2000" b="1"/>
                <a:t>Style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5043" y="1128"/>
              <a:ext cx="5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800" b="1"/>
                <a:t>Ovary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5039" y="535"/>
              <a:ext cx="5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400"/>
                <a:t>Pistil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5206" y="3622"/>
              <a:ext cx="5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400"/>
                <a:t>Petal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662" y="3870"/>
              <a:ext cx="6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2400"/>
                <a:t>Sepal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401" y="3792"/>
              <a:ext cx="6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spcBef>
                  <a:spcPct val="0"/>
                </a:spcBef>
              </a:pPr>
              <a:r>
                <a:rPr lang="en-US" sz="2400" dirty="0"/>
                <a:t>Ovule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106" y="468"/>
              <a:ext cx="7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spcBef>
                  <a:spcPct val="0"/>
                </a:spcBef>
              </a:pPr>
              <a:r>
                <a:rPr lang="en-US" sz="2400"/>
                <a:t>Stamen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1420</TotalTime>
  <Words>905</Words>
  <Application>Microsoft Office PowerPoint</Application>
  <PresentationFormat>On-screen Show (4:3)</PresentationFormat>
  <Paragraphs>181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Vascular Plants  (vs. Non-Vascular)</vt:lpstr>
      <vt:lpstr>Slide 2</vt:lpstr>
      <vt:lpstr>Non-Vascular Plants</vt:lpstr>
      <vt:lpstr>Vascular Plants</vt:lpstr>
      <vt:lpstr>Vascular Tissue in Plants</vt:lpstr>
      <vt:lpstr>Vascular Cambium</vt:lpstr>
      <vt:lpstr>Slide 7</vt:lpstr>
      <vt:lpstr>Quiz Time: Which Type Has Flowers?</vt:lpstr>
      <vt:lpstr>Structure of a Flower</vt:lpstr>
      <vt:lpstr>Structure of a Flower</vt:lpstr>
      <vt:lpstr>Structure of a Flower</vt:lpstr>
      <vt:lpstr>Cross-Pollination</vt:lpstr>
      <vt:lpstr>Breaking It Down Further... </vt:lpstr>
      <vt:lpstr>Monocots vs. Dicots</vt:lpstr>
      <vt:lpstr>Monocot vs. Dicot Vascular Tissue</vt:lpstr>
      <vt:lpstr>Monocot vs. Dicot Vascular Tissue</vt:lpstr>
      <vt:lpstr>Plant Hormones</vt:lpstr>
      <vt:lpstr>Plants Send Hormone Signals To Each Other To Tell Each Other When To:</vt:lpstr>
      <vt:lpstr>Tropisms</vt:lpstr>
      <vt:lpstr>Summary of the Plants We Studied:</vt:lpstr>
      <vt:lpstr>Key Words: Non-Vascular &amp; Vascular Plants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Heart</dc:title>
  <dc:creator>Su</dc:creator>
  <cp:lastModifiedBy>Nikolaos Tsigaridis</cp:lastModifiedBy>
  <cp:revision>93</cp:revision>
  <dcterms:created xsi:type="dcterms:W3CDTF">2011-04-13T17:56:39Z</dcterms:created>
  <dcterms:modified xsi:type="dcterms:W3CDTF">2012-01-09T17:01:41Z</dcterms:modified>
</cp:coreProperties>
</file>